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405" r:id="rId2"/>
    <p:sldId id="851" r:id="rId3"/>
    <p:sldId id="636" r:id="rId4"/>
    <p:sldId id="793" r:id="rId5"/>
    <p:sldId id="794" r:id="rId6"/>
    <p:sldId id="674" r:id="rId7"/>
    <p:sldId id="795" r:id="rId8"/>
    <p:sldId id="796" r:id="rId9"/>
    <p:sldId id="797" r:id="rId10"/>
    <p:sldId id="798" r:id="rId11"/>
    <p:sldId id="799" r:id="rId12"/>
    <p:sldId id="800" r:id="rId13"/>
    <p:sldId id="801" r:id="rId14"/>
    <p:sldId id="802" r:id="rId15"/>
    <p:sldId id="803" r:id="rId16"/>
    <p:sldId id="804" r:id="rId17"/>
    <p:sldId id="805" r:id="rId18"/>
    <p:sldId id="806" r:id="rId19"/>
    <p:sldId id="808" r:id="rId20"/>
    <p:sldId id="807" r:id="rId21"/>
    <p:sldId id="809" r:id="rId22"/>
    <p:sldId id="811" r:id="rId23"/>
    <p:sldId id="813" r:id="rId24"/>
    <p:sldId id="812" r:id="rId25"/>
    <p:sldId id="810" r:id="rId26"/>
    <p:sldId id="814" r:id="rId27"/>
    <p:sldId id="818" r:id="rId28"/>
    <p:sldId id="817" r:id="rId29"/>
    <p:sldId id="815" r:id="rId30"/>
    <p:sldId id="816" r:id="rId31"/>
    <p:sldId id="819" r:id="rId3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6921E"/>
    <a:srgbClr val="4BA7B4"/>
    <a:srgbClr val="F3A63E"/>
    <a:srgbClr val="DC571F"/>
    <a:srgbClr val="D2232A"/>
    <a:srgbClr val="D2242B"/>
    <a:srgbClr val="FFFFFF"/>
    <a:srgbClr val="231F20"/>
    <a:srgbClr val="D71B23"/>
    <a:srgbClr val="A1C8E5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353" autoAdjust="0"/>
    <p:restoredTop sz="94434" autoAdjust="0"/>
  </p:normalViewPr>
  <p:slideViewPr>
    <p:cSldViewPr snapToGrid="0">
      <p:cViewPr varScale="1">
        <p:scale>
          <a:sx n="53" d="100"/>
          <a:sy n="53" d="100"/>
        </p:scale>
        <p:origin x="972" y="5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022006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66616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12160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036524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3421844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153191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2624334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025817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963524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17137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A10352-1206-4AC8-987B-9372C527D03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1365270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1A10352-1206-4AC8-987B-9372C527D03E}" type="datetimeFigureOut">
              <a:rPr lang="en-US" smtClean="0"/>
              <a:t>11/14/2017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1F896FB-FB40-46B2-B5E0-4C7E00A60162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69602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3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85800" y="548640"/>
            <a:ext cx="7772400" cy="5760720"/>
          </a:xfrm>
          <a:prstGeom prst="rect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Rectangle 7"/>
          <p:cNvSpPr/>
          <p:nvPr/>
        </p:nvSpPr>
        <p:spPr>
          <a:xfrm>
            <a:off x="844062" y="685800"/>
            <a:ext cx="7512148" cy="54864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916096" y="2008270"/>
            <a:ext cx="7440114" cy="3608680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6921E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INDIAN</a:t>
            </a:r>
          </a:p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6921E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REMOVAL</a:t>
            </a:r>
            <a:endParaRPr lang="en-US" sz="115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6921E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5774" y="979400"/>
            <a:ext cx="6488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Creek &amp; Cherokee</a:t>
            </a:r>
            <a:endParaRPr lang="en-US" sz="8000" dirty="0"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  <p:pic>
        <p:nvPicPr>
          <p:cNvPr id="13" name="Picture 1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4690" y="5322381"/>
            <a:ext cx="1463040" cy="146304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7169336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258639" y="2936038"/>
            <a:ext cx="6622839" cy="154657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96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6921E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CHEROKEE</a:t>
            </a:r>
            <a:endParaRPr lang="en-US" sz="96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6921E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5774" y="1822077"/>
            <a:ext cx="6488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Removal of the</a:t>
            </a:r>
            <a:endParaRPr lang="en-US" sz="8000" dirty="0"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70815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629209" y="0"/>
            <a:ext cx="6036845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Cherokee</a:t>
            </a:r>
            <a:endParaRPr lang="en-US" sz="8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Georgia’s other main American Indian tribe was the Cherokee, who lived in northwest Georgia.</a:t>
            </a:r>
          </a:p>
          <a:p>
            <a:pPr marL="914400" lvl="1" indent="-457200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457200" indent="-457200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created an advanced society with a constitution and an independent government.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367628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1527076" y="5792927"/>
            <a:ext cx="6089836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First Time In Forever" panose="02000506000000020003" pitchFamily="2" charset="0"/>
              </a:rPr>
              <a:t>Cherokee Nation</a:t>
            </a:r>
            <a:endParaRPr lang="en-US" sz="4000" dirty="0">
              <a:latin typeface="KG First Time In Forever" panose="02000506000000020003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072" t="2265" r="3000" b="4587"/>
          <a:stretch/>
        </p:blipFill>
        <p:spPr>
          <a:xfrm>
            <a:off x="1407312" y="425359"/>
            <a:ext cx="6329363" cy="5157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336394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1" y="2786962"/>
            <a:ext cx="3679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First Time In Forever" panose="02000506000000020003" pitchFamily="2" charset="0"/>
              </a:rPr>
              <a:t>Cherokee </a:t>
            </a:r>
          </a:p>
          <a:p>
            <a:pPr algn="ctr"/>
            <a:r>
              <a:rPr lang="en-US" sz="4000" dirty="0" smtClean="0">
                <a:latin typeface="KG First Time In Forever" panose="02000506000000020003" pitchFamily="2" charset="0"/>
              </a:rPr>
              <a:t>Constitution</a:t>
            </a:r>
            <a:endParaRPr lang="en-US" sz="4000" dirty="0">
              <a:latin typeface="KG First Time In Forever" panose="02000506000000020003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9639" y="207095"/>
            <a:ext cx="48895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91839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762710" y="0"/>
            <a:ext cx="576984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John Ross</a:t>
            </a:r>
            <a:endParaRPr lang="en-US" sz="8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1791, the U.S. government signed a treaty guaranteeing that the Cherokee nation could be independent and have its own government.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Cherokee government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was modeled after the U.S. federal government and was led by Chief John Ross.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was the son of a Scottish father and part-Cherokee, part-Scottish mother.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548027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1" y="2459504"/>
            <a:ext cx="367964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First Time In Forever" panose="02000506000000020003" pitchFamily="2" charset="0"/>
              </a:rPr>
              <a:t>Cherokee </a:t>
            </a:r>
          </a:p>
          <a:p>
            <a:pPr algn="ctr"/>
            <a:r>
              <a:rPr lang="en-US" sz="4000" dirty="0" smtClean="0">
                <a:latin typeface="KG First Time In Forever" panose="02000506000000020003" pitchFamily="2" charset="0"/>
              </a:rPr>
              <a:t>Chief </a:t>
            </a:r>
          </a:p>
          <a:p>
            <a:pPr algn="ctr"/>
            <a:r>
              <a:rPr lang="en-US" sz="4000" dirty="0" smtClean="0">
                <a:latin typeface="KG First Time In Forever" panose="02000506000000020003" pitchFamily="2" charset="0"/>
              </a:rPr>
              <a:t>John Ross</a:t>
            </a:r>
            <a:endParaRPr lang="en-US" sz="4000" dirty="0">
              <a:latin typeface="KG First Time In Forever" panose="02000506000000020003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0491" y="228600"/>
            <a:ext cx="5319183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13736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700998" y="0"/>
            <a:ext cx="5893281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Gold Rush</a:t>
            </a:r>
            <a:endParaRPr lang="en-US" sz="8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1828, white Georgians began lobbying  for Cherokee removal from the state.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Around this time, gold was discovered in the region and pretty much sealed the deal on the Cherokee losing their land.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Dahlonega Gold Rush brought thousands of settlers who put more and more pressure on the Cherokee to move.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657226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932455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First Time In Forever" panose="02000506000000020003" pitchFamily="2" charset="0"/>
              </a:rPr>
              <a:t>The discovery of gold in Dahlonega hastened the removal of the Cherokee from Georgia.</a:t>
            </a:r>
            <a:endParaRPr lang="en-US" sz="4000" dirty="0">
              <a:latin typeface="KG First Time In Forever" panose="02000506000000020003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72826" y="211490"/>
            <a:ext cx="6546273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28594423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534" t="14706" r="2820" b="11555"/>
          <a:stretch/>
        </p:blipFill>
        <p:spPr>
          <a:xfrm>
            <a:off x="200430" y="134182"/>
            <a:ext cx="687754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Picture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57797" y="3088794"/>
            <a:ext cx="3657600" cy="36576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820527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0" y="4932455"/>
            <a:ext cx="9143999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First Time In Forever" panose="02000506000000020003" pitchFamily="2" charset="0"/>
              </a:rPr>
              <a:t>The government had to set up a mint to produce gold coins because so much gold was found.</a:t>
            </a:r>
            <a:endParaRPr lang="en-US" sz="4000" dirty="0">
              <a:latin typeface="KG First Time In Forever" panose="02000506000000020003" pitchFamily="2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03880" y="250105"/>
            <a:ext cx="6936228" cy="45720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106087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685800" y="548640"/>
            <a:ext cx="7772400" cy="5760720"/>
          </a:xfrm>
          <a:prstGeom prst="ellipse">
            <a:avLst/>
          </a:prstGeom>
          <a:solidFill>
            <a:schemeClr val="bg1">
              <a:alpha val="91000"/>
            </a:schemeClr>
          </a:solidFill>
          <a:ln w="38100">
            <a:solidFill>
              <a:schemeClr val="tx1"/>
            </a:solidFill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8" name="Oval 7"/>
          <p:cNvSpPr/>
          <p:nvPr/>
        </p:nvSpPr>
        <p:spPr>
          <a:xfrm>
            <a:off x="844062" y="685800"/>
            <a:ext cx="7512148" cy="5486400"/>
          </a:xfrm>
          <a:prstGeom prst="ellipse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9" name="TextBox 8"/>
          <p:cNvSpPr txBox="1"/>
          <p:nvPr/>
        </p:nvSpPr>
        <p:spPr>
          <a:xfrm>
            <a:off x="0" y="6646922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6" name="Rectangle 5"/>
          <p:cNvSpPr/>
          <p:nvPr/>
        </p:nvSpPr>
        <p:spPr>
          <a:xfrm>
            <a:off x="1783975" y="2936038"/>
            <a:ext cx="5572166" cy="1838965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11500" b="1" dirty="0" smtClean="0">
                <a:ln w="38100">
                  <a:solidFill>
                    <a:sysClr val="windowText" lastClr="000000"/>
                  </a:solidFill>
                  <a:prstDash val="solid"/>
                </a:ln>
                <a:solidFill>
                  <a:srgbClr val="F6921E"/>
                </a:solidFill>
                <a:effectLst>
                  <a:glow rad="101600">
                    <a:srgbClr val="FFFFFF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CREEKS</a:t>
            </a:r>
            <a:endParaRPr lang="en-US" sz="11500" b="1" dirty="0">
              <a:ln w="38100">
                <a:solidFill>
                  <a:sysClr val="windowText" lastClr="000000"/>
                </a:solidFill>
                <a:prstDash val="solid"/>
              </a:ln>
              <a:solidFill>
                <a:srgbClr val="F6921E"/>
              </a:solidFill>
              <a:effectLst>
                <a:glow rad="101600">
                  <a:srgbClr val="FFFFFF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355774" y="1822077"/>
            <a:ext cx="648872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8000" dirty="0" smtClean="0">
                <a:latin typeface="KG Eyes Wide Open" panose="02000506000000020004" pitchFamily="2" charset="0"/>
                <a:ea typeface="KBScaredStraight" panose="02000603000000000000" pitchFamily="2" charset="0"/>
              </a:rPr>
              <a:t>Removal of the</a:t>
            </a:r>
            <a:endParaRPr lang="en-US" sz="8000" dirty="0">
              <a:latin typeface="KG Eyes Wide Open" panose="02000506000000020004" pitchFamily="2" charset="0"/>
              <a:ea typeface="KBScaredStraight" panose="02000603000000000000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98159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577569" y="0"/>
            <a:ext cx="6140142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New Laws</a:t>
            </a:r>
            <a:endParaRPr lang="en-US" sz="8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1828, Georgia lawmakers said that state laws were now in effect in the Cherokee lands.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General Assembly began passing laws denying the Cherokee rights to both the land and gold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1830, Congress passed the Indian Removal Act which ordered all Indians east of the Mississippi River to leave their homes and move west.</a:t>
            </a: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3316443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453964" y="0"/>
            <a:ext cx="8387361" cy="1300356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0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Supreme Court</a:t>
            </a:r>
            <a:endParaRPr lang="en-US" sz="80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4325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Cherokee nation fought the removal and chief John Ross argued their case before the US Supreme Court.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1832, Chief Justice John Marshall ruled in favor of the Cherokee in </a:t>
            </a:r>
            <a:r>
              <a:rPr lang="en-US" sz="3200" i="1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Worcester v. Georgia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4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decision declared that the Cherokee Nation was a sovereign nation and did not need to obey Georgia or US laws.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9723657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-11" y="2459504"/>
            <a:ext cx="3679649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First Time In Forever" panose="02000506000000020003" pitchFamily="2" charset="0"/>
              </a:rPr>
              <a:t>Chief Justice John Marshall</a:t>
            </a:r>
            <a:endParaRPr lang="en-US" sz="4000" dirty="0">
              <a:latin typeface="KG First Time In Forever" panose="02000506000000020003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3427" y="207095"/>
            <a:ext cx="5166499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484780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097747" y="0"/>
            <a:ext cx="509979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Jackson</a:t>
            </a:r>
            <a:endParaRPr lang="en-US" sz="80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2632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President Andrew Jackson was frustrated by the decision and chose to ignore it.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</a:t>
            </a:r>
            <a:r>
              <a:rPr lang="en-US" sz="31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believed firmly in Indian removal and wanted to get the Cherokee out of Georgia</a:t>
            </a:r>
            <a:r>
              <a:rPr lang="en-US" sz="31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1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1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By not enforcing the Supreme Court ruling, Jackson did not meet his Constitutional requirements as president.</a:t>
            </a:r>
            <a:endParaRPr lang="en-US" sz="31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3944594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196555" y="2340844"/>
            <a:ext cx="4165182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First Time In Forever" panose="02000506000000020003" pitchFamily="2" charset="0"/>
              </a:rPr>
              <a:t>President </a:t>
            </a:r>
          </a:p>
          <a:p>
            <a:pPr algn="ctr"/>
            <a:r>
              <a:rPr lang="en-US" sz="4000" dirty="0" smtClean="0">
                <a:latin typeface="KG First Time In Forever" panose="02000506000000020003" pitchFamily="2" charset="0"/>
              </a:rPr>
              <a:t>Andrew Jackson</a:t>
            </a:r>
            <a:endParaRPr lang="en-US" sz="4000" dirty="0">
              <a:latin typeface="KG First Time In Forever" panose="02000506000000020003" pitchFamily="2" charset="0"/>
            </a:endParaRP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0818" y="207095"/>
            <a:ext cx="5283475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44486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05642" y="0"/>
            <a:ext cx="808400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Not Enforced</a:t>
            </a:r>
            <a:endParaRPr lang="en-US" sz="80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495520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Worcester v. Georgia should have protected Cherokee lands from white settlement.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Because it was not enforced by </a:t>
            </a: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P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resident Jackson, nothing was done to protect the Cherokee and Georgians continued to settle on Cherokee land.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547488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976983" y="0"/>
            <a:ext cx="534133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Removal</a:t>
            </a:r>
            <a:endParaRPr lang="en-US" sz="80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09397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1835, the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US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forced the Cherokee to sign a treaty giving up all of their lands in Georgia.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1838, the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US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Army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forcibly rounded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up 14,000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Cherokee men, women, and children.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0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troops forced the Cherokee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on a 800-mile march </a:t>
            </a:r>
            <a:r>
              <a:rPr lang="en-US" sz="30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across the Southeast to </a:t>
            </a:r>
            <a:r>
              <a:rPr lang="en-US" sz="30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Indian territory in Oklahoma.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4977585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89248" y="685800"/>
            <a:ext cx="7365492" cy="54864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2866801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9925" y="857250"/>
            <a:ext cx="8304137" cy="4938431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667806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645271" y="0"/>
            <a:ext cx="800475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Trail of Tears</a:t>
            </a:r>
            <a:endParaRPr lang="en-US" sz="80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4476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More than 4,000 men, women, and children died from disease, starvation, and exposure to the cold </a:t>
            </a: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weather during the six-month trek.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Cherokee called it the “trail where they cried”.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Today, it is known as the Trail of Tears.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6723194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924079" y="0"/>
            <a:ext cx="3447099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Allies</a:t>
            </a:r>
            <a:endParaRPr lang="en-US" sz="8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57554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During the Revolutionary War, many American Indians in Georgia fought as allies of the British.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British promised to return land taken by white settlers if Britain won the war.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4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However, once the war was over, Georgians desired to push American Indians out.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1935145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623" t="3594" r="14693" b="6866"/>
          <a:stretch/>
        </p:blipFill>
        <p:spPr>
          <a:xfrm>
            <a:off x="1103059" y="180201"/>
            <a:ext cx="693787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391120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194" y="857250"/>
            <a:ext cx="8229600" cy="536713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40513316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2468187" y="0"/>
            <a:ext cx="4358886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Creeks</a:t>
            </a:r>
            <a:endParaRPr lang="en-US" sz="8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0016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 Creek Nation was prominent in southwestern Georgia and was the most populous tribe in the state.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white Georgians desired the land the Creek used for deer hunting, so they pushed for Indian removal.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32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1790, the Treaty of York forced the Creek to cede the land east of the Ocmulgee River to the government.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238247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3166937" y="0"/>
            <a:ext cx="2961388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Land</a:t>
            </a:r>
            <a:endParaRPr lang="en-US" sz="8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1247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When Georgia ceded the Yazoo Lands to the federal government in 1802, the US government agreed to remove the American Indians still in Georgia.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In 1823, Governor George Troup pressured the federal government to drive the Creeks from their remaining land.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They negotiated with Troup’s first cousin,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Creek chief William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McIntosh, who was the son of a Scottish officer and a Creek woman.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4178121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pic>
        <p:nvPicPr>
          <p:cNvPr id="9" name="Picture 8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98418" y="180201"/>
            <a:ext cx="4025900" cy="6400800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3" name="TextBox 2"/>
          <p:cNvSpPr txBox="1"/>
          <p:nvPr/>
        </p:nvSpPr>
        <p:spPr>
          <a:xfrm>
            <a:off x="5338482" y="1815353"/>
            <a:ext cx="3509683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First Time In Forever" panose="02000506000000020003" pitchFamily="2" charset="0"/>
              </a:rPr>
              <a:t>Chief William McIntosh</a:t>
            </a:r>
            <a:endParaRPr lang="en-US" sz="4000" dirty="0">
              <a:latin typeface="KG First Time In Forever" panose="02000506000000020003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828904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840806" y="0"/>
            <a:ext cx="5613653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McIntosh</a:t>
            </a:r>
            <a:endParaRPr lang="en-US" sz="8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William McIntosh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angered Creeks by siding often with the US government over matters of Indian land.</a:t>
            </a: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He also believed it was best for American Indians to assimilate to the ways of white men.</a:t>
            </a:r>
          </a:p>
          <a:p>
            <a:pPr marL="1028686" lvl="1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McIntosh was in favor of changing the traditional Creek lifestyle to one of agricultural production and slaveholding.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Most Creeks did not support his abandonment of their customs.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3334600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 rot="5400000">
            <a:off x="1141058" y="-1144942"/>
            <a:ext cx="6858000" cy="9147884"/>
          </a:xfrm>
          <a:prstGeom prst="rect">
            <a:avLst/>
          </a:prstGeom>
          <a:blipFill dpi="0" rotWithShape="1">
            <a:blip r:embed="rId2"/>
            <a:srcRect/>
            <a:stretch>
              <a:fillRect/>
            </a:stretch>
          </a:blip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85801" y="0"/>
            <a:ext cx="7923626" cy="6858000"/>
          </a:xfrm>
          <a:prstGeom prst="rect">
            <a:avLst/>
          </a:prstGeom>
          <a:solidFill>
            <a:srgbClr val="4BA7B4"/>
          </a:solidFill>
          <a:ln w="38100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1976968" y="0"/>
            <a:ext cx="5341334" cy="1423467"/>
          </a:xfrm>
          <a:prstGeom prst="rect">
            <a:avLst/>
          </a:prstGeom>
          <a:noFill/>
        </p:spPr>
        <p:txBody>
          <a:bodyPr wrap="none" lIns="68580" tIns="34290" rIns="68580" bIns="34290">
            <a:spAutoFit/>
          </a:bodyPr>
          <a:lstStyle/>
          <a:p>
            <a:pPr algn="ctr"/>
            <a:r>
              <a:rPr lang="en-US" sz="8800" b="1" dirty="0" smtClean="0">
                <a:ln w="28575">
                  <a:solidFill>
                    <a:sysClr val="windowText" lastClr="000000"/>
                  </a:solidFill>
                  <a:prstDash val="solid"/>
                </a:ln>
                <a:solidFill>
                  <a:schemeClr val="bg1"/>
                </a:solidFill>
                <a:effectLst>
                  <a:glow rad="139700">
                    <a:srgbClr val="F6921E"/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  <a:latin typeface="KG Second Chances Solid" panose="02000000000000000000" pitchFamily="2" charset="0"/>
              </a:rPr>
              <a:t>Removal</a:t>
            </a:r>
            <a:endParaRPr lang="en-US" sz="8800" b="1" dirty="0">
              <a:ln w="28575">
                <a:solidFill>
                  <a:sysClr val="windowText" lastClr="000000"/>
                </a:solidFill>
                <a:prstDash val="solid"/>
              </a:ln>
              <a:solidFill>
                <a:schemeClr val="bg1"/>
              </a:solidFill>
              <a:effectLst>
                <a:glow rad="139700">
                  <a:srgbClr val="F6921E"/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  <a:latin typeface="KG Second Chances Solid" panose="02000000000000000000" pitchFamily="2" charset="0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48225" y="1423467"/>
            <a:ext cx="7798777" cy="618630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McIntosh signed the Treaty of Indian Springs in 1825, which gave up all Creek lands to the </a:t>
            </a: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government </a:t>
            </a:r>
            <a:r>
              <a:rPr lang="en-US" sz="2800" dirty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of Georgia. </a:t>
            </a:r>
            <a:endParaRPr lang="en-US" sz="2800" dirty="0" smtClean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Many Creeks were enraged with McIntosh and a 200-warrior war party murdered him and several other leaders who had signed the treaty.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r>
              <a:rPr lang="en-US" sz="2800" dirty="0" smtClean="0">
                <a:solidFill>
                  <a:sysClr val="windowText" lastClr="000000"/>
                </a:solidFill>
                <a:latin typeface="KG First Time In Forever" panose="02000506000000020003" pitchFamily="2" charset="0"/>
                <a:ea typeface="KBScaredStraight" panose="02000603000000000000" pitchFamily="2" charset="0"/>
              </a:rPr>
              <a:t>Nevertheless, by 1827, the Creeks were removed from Georgia and relocated to the wilderness across the Mississippi River.</a:t>
            </a: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28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  <a:p>
            <a:pPr marL="571486" indent="-571486">
              <a:buFont typeface="Arial" panose="020B0604020202020204" pitchFamily="34" charset="0"/>
              <a:buChar char="•"/>
            </a:pPr>
            <a:endParaRPr lang="en-US" sz="3200" dirty="0">
              <a:solidFill>
                <a:sysClr val="windowText" lastClr="000000"/>
              </a:solidFill>
              <a:latin typeface="KG First Time In Forever" panose="02000506000000020003" pitchFamily="2" charset="0"/>
              <a:ea typeface="KBScaredStraight" panose="02000603000000000000" pitchFamily="2" charset="0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21967" y="6645780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</p:spTree>
    <p:extLst>
      <p:ext uri="{BB962C8B-B14F-4D97-AF65-F5344CB8AC3E}">
        <p14:creationId xmlns:p14="http://schemas.microsoft.com/office/powerpoint/2010/main" val="29546802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0" y="857250"/>
            <a:ext cx="9144000" cy="5143500"/>
          </a:xfrm>
          <a:prstGeom prst="rect">
            <a:avLst/>
          </a:prstGeom>
          <a:solidFill>
            <a:srgbClr val="A2E4F2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6" name="Rectangle 5"/>
          <p:cNvSpPr/>
          <p:nvPr/>
        </p:nvSpPr>
        <p:spPr>
          <a:xfrm>
            <a:off x="-10" y="0"/>
            <a:ext cx="9144009" cy="6858000"/>
          </a:xfrm>
          <a:prstGeom prst="rect">
            <a:avLst/>
          </a:prstGeom>
          <a:solidFill>
            <a:srgbClr val="F6921E"/>
          </a:solidFill>
          <a:ln w="28575">
            <a:solidFill>
              <a:schemeClr val="tx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350"/>
          </a:p>
        </p:txBody>
      </p:sp>
      <p:sp>
        <p:nvSpPr>
          <p:cNvPr id="7" name="TextBox 6"/>
          <p:cNvSpPr txBox="1"/>
          <p:nvPr/>
        </p:nvSpPr>
        <p:spPr>
          <a:xfrm>
            <a:off x="-53799" y="6607895"/>
            <a:ext cx="2653251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200" dirty="0" smtClean="0">
                <a:latin typeface="KBScaredStraight" panose="02000603000000000000" pitchFamily="2" charset="0"/>
                <a:ea typeface="KBScaredStraight" panose="02000603000000000000" pitchFamily="2" charset="0"/>
              </a:rPr>
              <a:t>© Brain </a:t>
            </a:r>
            <a:r>
              <a:rPr lang="en-US" sz="1200" dirty="0">
                <a:latin typeface="KBScaredStraight" panose="02000603000000000000" pitchFamily="2" charset="0"/>
                <a:ea typeface="KBScaredStraight" panose="02000603000000000000" pitchFamily="2" charset="0"/>
              </a:rPr>
              <a:t>Wrinkles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5653616" y="1815353"/>
            <a:ext cx="3490383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4000" dirty="0" smtClean="0">
                <a:latin typeface="KG First Time In Forever" panose="02000506000000020003" pitchFamily="2" charset="0"/>
              </a:rPr>
              <a:t>Indian Cessions in Georgia</a:t>
            </a:r>
            <a:endParaRPr lang="en-US" sz="4000" dirty="0">
              <a:latin typeface="KG First Time In Forever" panose="02000506000000020003" pitchFamily="2" charset="0"/>
            </a:endParaRPr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765" t="2916" r="3104" b="2500"/>
          <a:stretch/>
        </p:blipFill>
        <p:spPr>
          <a:xfrm>
            <a:off x="227727" y="121369"/>
            <a:ext cx="5372100" cy="6486526"/>
          </a:xfrm>
          <a:prstGeom prst="rect">
            <a:avLst/>
          </a:prstGeom>
          <a:ln w="38100"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341759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 Them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 Them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28042</TotalTime>
  <Words>949</Words>
  <Application>Microsoft Office PowerPoint</Application>
  <PresentationFormat>On-screen Show (4:3)</PresentationFormat>
  <Paragraphs>132</Paragraphs>
  <Slides>31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31</vt:i4>
      </vt:variant>
    </vt:vector>
  </HeadingPairs>
  <TitlesOfParts>
    <vt:vector size="39" baseType="lpstr">
      <vt:lpstr>Arial</vt:lpstr>
      <vt:lpstr>Calibri</vt:lpstr>
      <vt:lpstr>Calibri Light</vt:lpstr>
      <vt:lpstr>KBScaredStraight</vt:lpstr>
      <vt:lpstr>KG Eyes Wide Open</vt:lpstr>
      <vt:lpstr>KG First Time In Forever</vt:lpstr>
      <vt:lpstr>KG Second Chances Solid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Chris Trantow</dc:creator>
  <cp:lastModifiedBy>Jacob Tatum</cp:lastModifiedBy>
  <cp:revision>305</cp:revision>
  <dcterms:created xsi:type="dcterms:W3CDTF">2014-12-29T15:18:45Z</dcterms:created>
  <dcterms:modified xsi:type="dcterms:W3CDTF">2017-11-14T13:15:25Z</dcterms:modified>
</cp:coreProperties>
</file>