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610" r:id="rId3"/>
    <p:sldId id="730" r:id="rId4"/>
    <p:sldId id="731" r:id="rId5"/>
    <p:sldId id="659" r:id="rId6"/>
    <p:sldId id="735" r:id="rId7"/>
    <p:sldId id="732" r:id="rId8"/>
    <p:sldId id="734" r:id="rId9"/>
    <p:sldId id="736" r:id="rId10"/>
    <p:sldId id="733" r:id="rId11"/>
    <p:sldId id="737" r:id="rId12"/>
    <p:sldId id="741" r:id="rId13"/>
    <p:sldId id="742" r:id="rId14"/>
    <p:sldId id="738" r:id="rId15"/>
    <p:sldId id="749" r:id="rId16"/>
    <p:sldId id="739" r:id="rId17"/>
    <p:sldId id="743" r:id="rId18"/>
    <p:sldId id="740" r:id="rId19"/>
    <p:sldId id="750" r:id="rId20"/>
    <p:sldId id="751" r:id="rId21"/>
    <p:sldId id="744" r:id="rId22"/>
    <p:sldId id="752" r:id="rId23"/>
    <p:sldId id="753" r:id="rId24"/>
    <p:sldId id="766" r:id="rId25"/>
    <p:sldId id="745" r:id="rId26"/>
    <p:sldId id="754" r:id="rId27"/>
    <p:sldId id="755" r:id="rId28"/>
    <p:sldId id="756" r:id="rId29"/>
    <p:sldId id="758" r:id="rId30"/>
    <p:sldId id="767" r:id="rId31"/>
    <p:sldId id="761" r:id="rId32"/>
    <p:sldId id="757" r:id="rId33"/>
    <p:sldId id="746" r:id="rId34"/>
    <p:sldId id="759" r:id="rId35"/>
    <p:sldId id="747" r:id="rId36"/>
    <p:sldId id="760" r:id="rId37"/>
    <p:sldId id="748" r:id="rId38"/>
    <p:sldId id="765" r:id="rId39"/>
    <p:sldId id="763" r:id="rId40"/>
    <p:sldId id="764" r:id="rId41"/>
    <p:sldId id="762" r:id="rId4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CBC9CA"/>
    <a:srgbClr val="233973"/>
    <a:srgbClr val="FEE6AA"/>
    <a:srgbClr val="EFB93D"/>
    <a:srgbClr val="B9B9B9"/>
    <a:srgbClr val="F2B937"/>
    <a:srgbClr val="B9B9BB"/>
    <a:srgbClr val="B6D8C0"/>
    <a:srgbClr val="01B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CBC9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03578" y="1172469"/>
            <a:ext cx="4646144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CIVIL</a:t>
            </a:r>
          </a:p>
          <a:p>
            <a:pPr algn="ctr"/>
            <a:r>
              <a:rPr lang="en-US" sz="13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WAR</a:t>
            </a:r>
            <a:endParaRPr lang="en-US" sz="13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1397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15" y="318459"/>
            <a:ext cx="648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Georgia’s Role in the</a:t>
            </a:r>
            <a:endParaRPr lang="en-US" sz="6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59" y="531917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526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741226" y="89724"/>
            <a:ext cx="571784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Blockade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April 1862, Union soldiers landed on Tybee Island and captured Fort Pulaski, the fort protecting Savannah.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Once the brick fort was obliterated, the North was able to blockade the important port of Savannah.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Hardly any Confederate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ships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could make it in or out of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796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4" y="1094601"/>
            <a:ext cx="883433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834" y="219862"/>
            <a:ext cx="885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Fort Pulaski Bombardment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32" y="188485"/>
            <a:ext cx="885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Fort Pulaski Bombardment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5" y="883146"/>
            <a:ext cx="7680963" cy="56692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9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22968" y="89724"/>
            <a:ext cx="775436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Emancipation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Five days after the Union victory in the Battle of Antietam, President Lincoln issued the Emancipation Proclamation.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freed all slaves in states fighting against the Union.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Lincoln’s proclamation shifted the focus of the Civil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War from preserving the Union to freeing the slaves.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1460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2429" r="3540" b="2650"/>
          <a:stretch/>
        </p:blipFill>
        <p:spPr>
          <a:xfrm>
            <a:off x="2147679" y="180201"/>
            <a:ext cx="484864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1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22968" y="89724"/>
            <a:ext cx="775436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Emancipation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Southerners, the Emancipation Proclamation was final proof that the North would destroy the southern way of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Northern abolitionists saw the emancipation of slaves as a great victory, and now had a valuable reason to fight.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the proclamation, President Lincoln made it clear that the Union’s purpose was now to free the slaves. 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224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4" y="154682"/>
            <a:ext cx="7275351" cy="64922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4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22968" y="89724"/>
            <a:ext cx="775436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Emancipation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Emancipation Proclamation also invited former slaves to join the Union army.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African Americans enlisted and fought bravely, aware that they were fighting for the freedom of their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 Union Army freed slaves, an estimated 3,500 black Georgians joined the Union against the Confederates.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18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37" y="1768220"/>
            <a:ext cx="4144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fugitive slaves fled to the Union Army. They were officially freed with the Emancipation Proclamation in 1863.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17" y="228600"/>
            <a:ext cx="468131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2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15951" y="89724"/>
            <a:ext cx="516840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Georgia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30" y="1419190"/>
            <a:ext cx="74277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was free from major battles during the first two years of the Civil War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Union soon realized that destroying Atlanta would mean defeat for the Confederacy.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1863, Georgia became a target for the Union.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746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11975" y="89724"/>
            <a:ext cx="817634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Confederacy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Abraham Lincoln was elected president in 1860, seven Southern states seceded from the Union.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Lincoln was firmly against the spread of slavery, and Southerners were worried that he would eventually destroy their livelihood.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Southern states formed the Confederate States of America and elected Jefferson Davis as president of the Confederacy.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885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0206" y="89724"/>
            <a:ext cx="78198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Chickamauga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30" y="1419190"/>
            <a:ext cx="742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capturing Chattanooga, a railroad center in Tennessee, 58,000 Union troops marched south into Georgia on September 18, 1863.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66,000 Confederates fought against the Union soldiers along Chickamauga Creek for two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5330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4" y="411480"/>
            <a:ext cx="8425651" cy="60350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8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0206" y="89724"/>
            <a:ext cx="78198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Chickamauga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30" y="1419190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16,000 men were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killed from both sides,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Union army retreated back to Tennessee.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Battle of Chickamauga was a very important Confederate victory and it became the largest Union defeat.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448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719691" y="89724"/>
            <a:ext cx="5760936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Atlanta</a:t>
            </a:r>
          </a:p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Campaign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14" y="2710910"/>
            <a:ext cx="7427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1864, General William Tecumseh Sherman moved his Union Army south from Tennessee to Atlanta.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fought Confederate soldiers along the way, leaving a path of destruction and chaos. 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890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2538" y="246122"/>
            <a:ext cx="38614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Union General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William Tecumseh Sherman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" y="228600"/>
            <a:ext cx="479233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3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16" y="246122"/>
            <a:ext cx="6429568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16" y="246122"/>
            <a:ext cx="6429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General Sherman &amp; His </a:t>
            </a: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fficers in Atlanta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719691" y="89724"/>
            <a:ext cx="5760936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Atlanta</a:t>
            </a:r>
          </a:p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Campaign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14" y="2710910"/>
            <a:ext cx="742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September 2, 1864, Sherman’s troops captured Atlanta and set the city on fire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Sherman’s Atlanta Campaign marked the beginning of the end of the Civil War.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572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379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Atlanta’s Peachtree Street after Sherman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2" y="893482"/>
            <a:ext cx="8353914" cy="57534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7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9" y="244075"/>
            <a:ext cx="8722122" cy="621792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440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Destroyed Train Roundhouse in Atlanta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980087" y="89724"/>
            <a:ext cx="5240152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March to</a:t>
            </a:r>
          </a:p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Sea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14" y="2710910"/>
            <a:ext cx="74277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day, Sherman split his army in two and continued his “March to the Sea” from Atlanta to Savannah.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Sherman instructed his soldiers to destroy any towns and plantations along the way in order to crush the remaining fighting spirit in the South.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982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464466" y="89724"/>
            <a:ext cx="427136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Lincoln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Abraham Lincoln was inaugurated as the U.S.’ 16</a:t>
            </a:r>
            <a:r>
              <a:rPr lang="en-US" sz="2400" baseline="30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president on March 4, 1861.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Lincoln’s goal was to “preserve the Union” and he asked the Southern states to consider rejoining.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addressed the slavery issue by stating that he would not “interfere with the institution of slavery in the states where it exists.”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was not enough, though, and the Civil War officially began when Confederate troops opened fire on Fort Sumter on April 12, 1861.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079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66502"/>
            <a:ext cx="8138160" cy="63249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6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43995"/>
            <a:ext cx="3300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Sherman’s Men Destroying Georgia’s Railroads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04" y="228600"/>
            <a:ext cx="572138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1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980087" y="89724"/>
            <a:ext cx="5240152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March to</a:t>
            </a:r>
          </a:p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Sea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14" y="2710910"/>
            <a:ext cx="74277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Half of Sherman’s army marched through Decatur, Covington, Eatonton, and Milledgeville, while the other half traveled through Jonesboro and Gordon.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two groups met in Sandersville and headed on to Savannah.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098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038"/>
            <a:ext cx="8229600" cy="62579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8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980087" y="89724"/>
            <a:ext cx="5240152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March to</a:t>
            </a:r>
          </a:p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Sea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86" y="2621186"/>
            <a:ext cx="742774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Sherman’s 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march cut </a:t>
            </a: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Confederate supply lines and crushed the spirit of the Confederate 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Union troops captured </a:t>
            </a: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Savannah on December 21, 1864, and Sherman 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presented the </a:t>
            </a: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city of Savannah to Abraham Lincoln as a Christmas gift</a:t>
            </a: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Confederacy surrendered in April 1865.</a:t>
            </a: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65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2" y="365760"/>
            <a:ext cx="8697876" cy="6126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3062" y="365760"/>
            <a:ext cx="6692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Sherman Estimated the Property Damage at $100 million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08600" y="89724"/>
            <a:ext cx="858312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Andersonville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30" y="1419190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One of the most notorious sites of the Civil War was the Confederate prison camp in Andersonville,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than 45,000 captured Union soldiers were sent to the overcrowded camp.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355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8930"/>
            <a:ext cx="8686800" cy="58601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5956" y="608648"/>
            <a:ext cx="669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Andersonville Prison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77803" y="89724"/>
            <a:ext cx="64447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Conditions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30" y="1419190"/>
            <a:ext cx="74277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Inside the prison, there was barely any food to eat and the only water source was a filthy stream that flowed through the camp.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Prisoners lived outside with few clothes and had to construct their own shelters made from sticks, cloth scraps, and mud.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Living conditions were terrible and many suffered from starvation, disease, and insect attacks.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9168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62078"/>
            <a:ext cx="7680960" cy="57607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2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83453" y="89724"/>
            <a:ext cx="723339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Fort Sumter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Fort Sumter was a Union fort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protected the harbor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Charleston, South Carolina.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Union forces inside Fort Sumter were already low on ammunition and food, so they surrendered the next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Nobody was killed during the actual battle; however, one person was killed in a 50-gun salute to the flag.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8341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05695" y="89724"/>
            <a:ext cx="75889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Prison Camp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30" y="1419190"/>
            <a:ext cx="74277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prison was overcrowded and unsanitary, and over 13,000 of the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captives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died of disease and starvation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Prisoners lacked life’s basic necessities inside Andersonville’s walls.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camp had the highest death rate of any Civil War prison.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war, the Union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executed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prison’s commander, Major Henry Wirz.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375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0" y="1094601"/>
            <a:ext cx="82408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25956" y="278993"/>
            <a:ext cx="669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Andersonville Prison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67581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Fort Sumter (before the Civil War)</a:t>
            </a:r>
            <a:endParaRPr lang="en-US" sz="2800" dirty="0">
              <a:solidFill>
                <a:schemeClr val="bg1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3" y="956439"/>
            <a:ext cx="721499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93119"/>
            <a:ext cx="8686800" cy="487894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2499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Whitworth Rifles in defense of Charleston.</a:t>
            </a:r>
            <a:endParaRPr lang="en-US" sz="2800" dirty="0" smtClean="0">
              <a:solidFill>
                <a:schemeClr val="bg1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BC9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741226" y="89724"/>
            <a:ext cx="571784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33973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Blockade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33973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response, Union leaders quickly set up a blockade of Southern ports in order to cutoff Confederate commerce and weaken the South.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Union ships lined the southern coast and would not let any Confederate ships in or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Occasionally, blockade runners snuck through and were able to make it to Europe to trade for supplies.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342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2744" r="1705" b="1765"/>
          <a:stretch/>
        </p:blipFill>
        <p:spPr>
          <a:xfrm>
            <a:off x="1512794" y="98204"/>
            <a:ext cx="6118411" cy="65487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97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19862"/>
            <a:ext cx="8595360" cy="64292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14451" y="219862"/>
            <a:ext cx="769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Union Battleship off of Georgia’s Coast</a:t>
            </a:r>
            <a:endParaRPr lang="en-US" sz="28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22051</TotalTime>
  <Words>1188</Words>
  <Application>Microsoft Office PowerPoint</Application>
  <PresentationFormat>On-screen Show (4:3)</PresentationFormat>
  <Paragraphs>186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Jacob Tatum</cp:lastModifiedBy>
  <cp:revision>367</cp:revision>
  <cp:lastPrinted>2017-12-12T12:53:11Z</cp:lastPrinted>
  <dcterms:created xsi:type="dcterms:W3CDTF">2014-12-29T15:18:45Z</dcterms:created>
  <dcterms:modified xsi:type="dcterms:W3CDTF">2017-12-12T12:53:51Z</dcterms:modified>
</cp:coreProperties>
</file>