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1" r:id="rId4"/>
    <p:sldId id="260" r:id="rId5"/>
    <p:sldId id="262" r:id="rId6"/>
    <p:sldId id="263" r:id="rId7"/>
    <p:sldId id="264"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p:scale>
          <a:sx n="77" d="100"/>
          <a:sy n="77" d="100"/>
        </p:scale>
        <p:origin x="-1170" y="204"/>
      </p:cViewPr>
      <p:guideLst>
        <p:guide orient="horz" pos="2160"/>
        <p:guide pos="2880"/>
      </p:guideLst>
    </p:cSldViewPr>
  </p:slideViewPr>
  <p:outlineViewPr>
    <p:cViewPr>
      <p:scale>
        <a:sx n="33" d="100"/>
        <a:sy n="33" d="100"/>
      </p:scale>
      <p:origin x="0" y="465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D91E32-8A32-4849-B617-427B98EDFFA5}"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2FBA3A49-EC3E-4EFD-B121-DEAA29C74813}">
      <dgm:prSet/>
      <dgm:spPr/>
      <dgm:t>
        <a:bodyPr/>
        <a:lstStyle/>
        <a:p>
          <a:r>
            <a:rPr lang="en-US" dirty="0" smtClean="0"/>
            <a:t>Project Name</a:t>
          </a:r>
          <a:endParaRPr lang="en-US" dirty="0"/>
        </a:p>
      </dgm:t>
    </dgm:pt>
    <dgm:pt modelId="{A1BEEDB8-A712-4990-82C3-5C862B11067D}" type="parTrans" cxnId="{D5559DBC-B967-4022-B578-49CA96618657}">
      <dgm:prSet/>
      <dgm:spPr/>
    </dgm:pt>
    <dgm:pt modelId="{6F7B32A7-E0D7-4F6D-B24C-81E7929EFEDB}" type="sibTrans" cxnId="{D5559DBC-B967-4022-B578-49CA96618657}">
      <dgm:prSet/>
      <dgm:spPr/>
    </dgm:pt>
    <dgm:pt modelId="{D5B8E404-0D39-450F-BF3B-40F33150F73A}">
      <dgm:prSet/>
      <dgm:spPr/>
      <dgm:t>
        <a:bodyPr/>
        <a:lstStyle/>
        <a:p>
          <a:r>
            <a:rPr lang="en-US" dirty="0" smtClean="0"/>
            <a:t>Your Name</a:t>
          </a:r>
          <a:endParaRPr lang="en-US" dirty="0"/>
        </a:p>
      </dgm:t>
    </dgm:pt>
    <dgm:pt modelId="{A5BC8278-B311-4B2D-9216-1F4A3A4D315B}" type="parTrans" cxnId="{6562F803-21E5-4AE8-9085-172AE693909A}">
      <dgm:prSet/>
      <dgm:spPr/>
    </dgm:pt>
    <dgm:pt modelId="{DD889021-A4CD-4A0A-88EA-25D04C506167}" type="sibTrans" cxnId="{6562F803-21E5-4AE8-9085-172AE693909A}">
      <dgm:prSet/>
      <dgm:spPr/>
    </dgm:pt>
    <dgm:pt modelId="{8AD505C2-919C-454B-85D7-4C15597181F6}">
      <dgm:prSet/>
      <dgm:spPr/>
      <dgm:t>
        <a:bodyPr/>
        <a:lstStyle/>
        <a:p>
          <a:r>
            <a:rPr lang="en-US" dirty="0" smtClean="0"/>
            <a:t>5</a:t>
          </a:r>
          <a:r>
            <a:rPr lang="en-US" baseline="30000" dirty="0" smtClean="0"/>
            <a:t>th</a:t>
          </a:r>
          <a:r>
            <a:rPr lang="en-US" dirty="0" smtClean="0"/>
            <a:t> Grade</a:t>
          </a:r>
          <a:endParaRPr lang="en-US" dirty="0"/>
        </a:p>
      </dgm:t>
    </dgm:pt>
    <dgm:pt modelId="{FE8FE5B3-DE6B-4A08-AD45-6B8E3F117AB1}" type="parTrans" cxnId="{F8E6BFAC-E28C-4B3D-8DEC-800BFF6060FD}">
      <dgm:prSet/>
      <dgm:spPr/>
    </dgm:pt>
    <dgm:pt modelId="{B09D8046-A69F-49E9-A365-94C7DF57079B}" type="sibTrans" cxnId="{F8E6BFAC-E28C-4B3D-8DEC-800BFF6060FD}">
      <dgm:prSet/>
      <dgm:spPr/>
    </dgm:pt>
    <dgm:pt modelId="{7184E95F-BCB4-4C90-BD38-98B8D70871BB}">
      <dgm:prSet/>
      <dgm:spPr/>
      <dgm:t>
        <a:bodyPr/>
        <a:lstStyle/>
        <a:p>
          <a:r>
            <a:rPr lang="en-US" dirty="0" smtClean="0"/>
            <a:t>S. Anderson, A. Brooks, K. Elrod</a:t>
          </a:r>
          <a:endParaRPr lang="en-US" dirty="0"/>
        </a:p>
      </dgm:t>
    </dgm:pt>
    <dgm:pt modelId="{5866A875-C164-4602-A9AE-D06EC21252C7}" type="parTrans" cxnId="{A2697730-B188-4305-8FC6-BA40AD15E40A}">
      <dgm:prSet/>
      <dgm:spPr/>
    </dgm:pt>
    <dgm:pt modelId="{5C52A57E-4D7F-4146-BDBA-F186F077A79D}" type="sibTrans" cxnId="{A2697730-B188-4305-8FC6-BA40AD15E40A}">
      <dgm:prSet/>
      <dgm:spPr/>
    </dgm:pt>
    <dgm:pt modelId="{01489442-C2B4-4363-B98F-62B4E741993D}">
      <dgm:prSet/>
      <dgm:spPr/>
      <dgm:t>
        <a:bodyPr/>
        <a:lstStyle/>
        <a:p>
          <a:r>
            <a:rPr lang="en-US" dirty="0" smtClean="0"/>
            <a:t>Harmony Elementary</a:t>
          </a:r>
          <a:endParaRPr lang="en-US" dirty="0"/>
        </a:p>
      </dgm:t>
    </dgm:pt>
    <dgm:pt modelId="{C15CCD2A-2F66-40B3-B412-09904204068F}" type="sibTrans" cxnId="{FDC12405-DC78-4AE1-8643-65C593B0E265}">
      <dgm:prSet/>
      <dgm:spPr/>
    </dgm:pt>
    <dgm:pt modelId="{767415F6-A75B-4B3D-AA07-EA5DD9562FA0}" type="parTrans" cxnId="{FDC12405-DC78-4AE1-8643-65C593B0E265}">
      <dgm:prSet/>
      <dgm:spPr/>
    </dgm:pt>
    <dgm:pt modelId="{51E8C29B-7975-4915-B3ED-B9C593301DD3}" type="pres">
      <dgm:prSet presAssocID="{49D91E32-8A32-4849-B617-427B98EDFFA5}" presName="linear" presStyleCnt="0">
        <dgm:presLayoutVars>
          <dgm:dir/>
          <dgm:animLvl val="lvl"/>
          <dgm:resizeHandles val="exact"/>
        </dgm:presLayoutVars>
      </dgm:prSet>
      <dgm:spPr/>
      <dgm:t>
        <a:bodyPr/>
        <a:lstStyle/>
        <a:p>
          <a:endParaRPr lang="en-US"/>
        </a:p>
      </dgm:t>
    </dgm:pt>
    <dgm:pt modelId="{F55B7651-2E92-4AB7-B6B7-75485ECE1F5E}" type="pres">
      <dgm:prSet presAssocID="{2FBA3A49-EC3E-4EFD-B121-DEAA29C74813}" presName="parentLin" presStyleCnt="0"/>
      <dgm:spPr/>
    </dgm:pt>
    <dgm:pt modelId="{8FF6B1BD-6DBD-4CFD-A321-2327BAB8D9D7}" type="pres">
      <dgm:prSet presAssocID="{2FBA3A49-EC3E-4EFD-B121-DEAA29C74813}" presName="parentLeftMargin" presStyleLbl="node1" presStyleIdx="0" presStyleCnt="5"/>
      <dgm:spPr/>
      <dgm:t>
        <a:bodyPr/>
        <a:lstStyle/>
        <a:p>
          <a:endParaRPr lang="en-US"/>
        </a:p>
      </dgm:t>
    </dgm:pt>
    <dgm:pt modelId="{03D09FE9-1AFB-4373-8E04-7E5EF7AB7039}" type="pres">
      <dgm:prSet presAssocID="{2FBA3A49-EC3E-4EFD-B121-DEAA29C74813}" presName="parentText" presStyleLbl="node1" presStyleIdx="0" presStyleCnt="5">
        <dgm:presLayoutVars>
          <dgm:chMax val="0"/>
          <dgm:bulletEnabled val="1"/>
        </dgm:presLayoutVars>
      </dgm:prSet>
      <dgm:spPr/>
      <dgm:t>
        <a:bodyPr/>
        <a:lstStyle/>
        <a:p>
          <a:endParaRPr lang="en-US"/>
        </a:p>
      </dgm:t>
    </dgm:pt>
    <dgm:pt modelId="{2515D3C4-5040-416A-9C6D-56AEB2FA8F66}" type="pres">
      <dgm:prSet presAssocID="{2FBA3A49-EC3E-4EFD-B121-DEAA29C74813}" presName="negativeSpace" presStyleCnt="0"/>
      <dgm:spPr/>
    </dgm:pt>
    <dgm:pt modelId="{6D70716C-0C58-4403-94F9-2E764AE52B61}" type="pres">
      <dgm:prSet presAssocID="{2FBA3A49-EC3E-4EFD-B121-DEAA29C74813}" presName="childText" presStyleLbl="conFgAcc1" presStyleIdx="0" presStyleCnt="5">
        <dgm:presLayoutVars>
          <dgm:bulletEnabled val="1"/>
        </dgm:presLayoutVars>
      </dgm:prSet>
      <dgm:spPr/>
    </dgm:pt>
    <dgm:pt modelId="{CD4187BA-E85D-4926-8DF5-324B88CBA926}" type="pres">
      <dgm:prSet presAssocID="{6F7B32A7-E0D7-4F6D-B24C-81E7929EFEDB}" presName="spaceBetweenRectangles" presStyleCnt="0"/>
      <dgm:spPr/>
    </dgm:pt>
    <dgm:pt modelId="{81CF90EC-D1F1-4274-BDDE-B6D2BFB23ADC}" type="pres">
      <dgm:prSet presAssocID="{D5B8E404-0D39-450F-BF3B-40F33150F73A}" presName="parentLin" presStyleCnt="0"/>
      <dgm:spPr/>
    </dgm:pt>
    <dgm:pt modelId="{3A6EC96D-DF86-44D1-994B-61A8CEFDA07D}" type="pres">
      <dgm:prSet presAssocID="{D5B8E404-0D39-450F-BF3B-40F33150F73A}" presName="parentLeftMargin" presStyleLbl="node1" presStyleIdx="0" presStyleCnt="5"/>
      <dgm:spPr/>
      <dgm:t>
        <a:bodyPr/>
        <a:lstStyle/>
        <a:p>
          <a:endParaRPr lang="en-US"/>
        </a:p>
      </dgm:t>
    </dgm:pt>
    <dgm:pt modelId="{EFEA78A8-4742-4413-816B-05DB42A29A58}" type="pres">
      <dgm:prSet presAssocID="{D5B8E404-0D39-450F-BF3B-40F33150F73A}" presName="parentText" presStyleLbl="node1" presStyleIdx="1" presStyleCnt="5">
        <dgm:presLayoutVars>
          <dgm:chMax val="0"/>
          <dgm:bulletEnabled val="1"/>
        </dgm:presLayoutVars>
      </dgm:prSet>
      <dgm:spPr/>
      <dgm:t>
        <a:bodyPr/>
        <a:lstStyle/>
        <a:p>
          <a:endParaRPr lang="en-US"/>
        </a:p>
      </dgm:t>
    </dgm:pt>
    <dgm:pt modelId="{D342443A-2289-4B56-85DA-2F847E5D7394}" type="pres">
      <dgm:prSet presAssocID="{D5B8E404-0D39-450F-BF3B-40F33150F73A}" presName="negativeSpace" presStyleCnt="0"/>
      <dgm:spPr/>
    </dgm:pt>
    <dgm:pt modelId="{8F4C8167-33B5-4462-A18F-677C5BE454C6}" type="pres">
      <dgm:prSet presAssocID="{D5B8E404-0D39-450F-BF3B-40F33150F73A}" presName="childText" presStyleLbl="conFgAcc1" presStyleIdx="1" presStyleCnt="5">
        <dgm:presLayoutVars>
          <dgm:bulletEnabled val="1"/>
        </dgm:presLayoutVars>
      </dgm:prSet>
      <dgm:spPr/>
    </dgm:pt>
    <dgm:pt modelId="{F3636A92-1201-46B5-B544-E7FBDAF0E36C}" type="pres">
      <dgm:prSet presAssocID="{DD889021-A4CD-4A0A-88EA-25D04C506167}" presName="spaceBetweenRectangles" presStyleCnt="0"/>
      <dgm:spPr/>
    </dgm:pt>
    <dgm:pt modelId="{0F1ABBD8-A504-483A-B05C-BB56EF4FD1A4}" type="pres">
      <dgm:prSet presAssocID="{01489442-C2B4-4363-B98F-62B4E741993D}" presName="parentLin" presStyleCnt="0"/>
      <dgm:spPr/>
    </dgm:pt>
    <dgm:pt modelId="{98A7038C-1962-4924-A289-EC47C52A2E81}" type="pres">
      <dgm:prSet presAssocID="{01489442-C2B4-4363-B98F-62B4E741993D}" presName="parentLeftMargin" presStyleLbl="node1" presStyleIdx="1" presStyleCnt="5"/>
      <dgm:spPr/>
      <dgm:t>
        <a:bodyPr/>
        <a:lstStyle/>
        <a:p>
          <a:endParaRPr lang="en-US"/>
        </a:p>
      </dgm:t>
    </dgm:pt>
    <dgm:pt modelId="{9DE8D492-D28E-4588-92B3-F0F934A25F03}" type="pres">
      <dgm:prSet presAssocID="{01489442-C2B4-4363-B98F-62B4E741993D}" presName="parentText" presStyleLbl="node1" presStyleIdx="2" presStyleCnt="5">
        <dgm:presLayoutVars>
          <dgm:chMax val="0"/>
          <dgm:bulletEnabled val="1"/>
        </dgm:presLayoutVars>
      </dgm:prSet>
      <dgm:spPr/>
      <dgm:t>
        <a:bodyPr/>
        <a:lstStyle/>
        <a:p>
          <a:endParaRPr lang="en-US"/>
        </a:p>
      </dgm:t>
    </dgm:pt>
    <dgm:pt modelId="{6701F4D8-AF65-4DCC-B622-4EDA08DF2B1F}" type="pres">
      <dgm:prSet presAssocID="{01489442-C2B4-4363-B98F-62B4E741993D}" presName="negativeSpace" presStyleCnt="0"/>
      <dgm:spPr/>
    </dgm:pt>
    <dgm:pt modelId="{B4F02685-4967-4E80-B811-ED9B25CAC46B}" type="pres">
      <dgm:prSet presAssocID="{01489442-C2B4-4363-B98F-62B4E741993D}" presName="childText" presStyleLbl="conFgAcc1" presStyleIdx="2" presStyleCnt="5">
        <dgm:presLayoutVars>
          <dgm:bulletEnabled val="1"/>
        </dgm:presLayoutVars>
      </dgm:prSet>
      <dgm:spPr/>
    </dgm:pt>
    <dgm:pt modelId="{A7292CC1-2489-4E32-A688-BFE871B8F417}" type="pres">
      <dgm:prSet presAssocID="{C15CCD2A-2F66-40B3-B412-09904204068F}" presName="spaceBetweenRectangles" presStyleCnt="0"/>
      <dgm:spPr/>
    </dgm:pt>
    <dgm:pt modelId="{9D394F98-704A-46BC-A56A-E04E2D6DA5D5}" type="pres">
      <dgm:prSet presAssocID="{8AD505C2-919C-454B-85D7-4C15597181F6}" presName="parentLin" presStyleCnt="0"/>
      <dgm:spPr/>
    </dgm:pt>
    <dgm:pt modelId="{953B44C2-19BE-4C16-9B80-13D545E8C2F8}" type="pres">
      <dgm:prSet presAssocID="{8AD505C2-919C-454B-85D7-4C15597181F6}" presName="parentLeftMargin" presStyleLbl="node1" presStyleIdx="2" presStyleCnt="5"/>
      <dgm:spPr/>
      <dgm:t>
        <a:bodyPr/>
        <a:lstStyle/>
        <a:p>
          <a:endParaRPr lang="en-US"/>
        </a:p>
      </dgm:t>
    </dgm:pt>
    <dgm:pt modelId="{ED8D4224-90F0-428F-8923-9A2D2123E958}" type="pres">
      <dgm:prSet presAssocID="{8AD505C2-919C-454B-85D7-4C15597181F6}" presName="parentText" presStyleLbl="node1" presStyleIdx="3" presStyleCnt="5">
        <dgm:presLayoutVars>
          <dgm:chMax val="0"/>
          <dgm:bulletEnabled val="1"/>
        </dgm:presLayoutVars>
      </dgm:prSet>
      <dgm:spPr/>
      <dgm:t>
        <a:bodyPr/>
        <a:lstStyle/>
        <a:p>
          <a:endParaRPr lang="en-US"/>
        </a:p>
      </dgm:t>
    </dgm:pt>
    <dgm:pt modelId="{3B747307-2DE8-43C8-8B5D-960173124924}" type="pres">
      <dgm:prSet presAssocID="{8AD505C2-919C-454B-85D7-4C15597181F6}" presName="negativeSpace" presStyleCnt="0"/>
      <dgm:spPr/>
    </dgm:pt>
    <dgm:pt modelId="{AE51A0B6-7E77-4F3D-9DA5-70C066FD3924}" type="pres">
      <dgm:prSet presAssocID="{8AD505C2-919C-454B-85D7-4C15597181F6}" presName="childText" presStyleLbl="conFgAcc1" presStyleIdx="3" presStyleCnt="5">
        <dgm:presLayoutVars>
          <dgm:bulletEnabled val="1"/>
        </dgm:presLayoutVars>
      </dgm:prSet>
      <dgm:spPr/>
    </dgm:pt>
    <dgm:pt modelId="{2038E9A3-CE5F-4D13-A296-FA0C5E01FCA7}" type="pres">
      <dgm:prSet presAssocID="{B09D8046-A69F-49E9-A365-94C7DF57079B}" presName="spaceBetweenRectangles" presStyleCnt="0"/>
      <dgm:spPr/>
    </dgm:pt>
    <dgm:pt modelId="{99F9CAE2-F7F8-4D33-83D5-C236CDF6C211}" type="pres">
      <dgm:prSet presAssocID="{7184E95F-BCB4-4C90-BD38-98B8D70871BB}" presName="parentLin" presStyleCnt="0"/>
      <dgm:spPr/>
    </dgm:pt>
    <dgm:pt modelId="{69FEEE7A-0513-4B75-8665-8524B953100A}" type="pres">
      <dgm:prSet presAssocID="{7184E95F-BCB4-4C90-BD38-98B8D70871BB}" presName="parentLeftMargin" presStyleLbl="node1" presStyleIdx="3" presStyleCnt="5"/>
      <dgm:spPr/>
      <dgm:t>
        <a:bodyPr/>
        <a:lstStyle/>
        <a:p>
          <a:endParaRPr lang="en-US"/>
        </a:p>
      </dgm:t>
    </dgm:pt>
    <dgm:pt modelId="{1D60AA75-64B4-46CC-8137-B008C0C060B4}" type="pres">
      <dgm:prSet presAssocID="{7184E95F-BCB4-4C90-BD38-98B8D70871BB}" presName="parentText" presStyleLbl="node1" presStyleIdx="4" presStyleCnt="5">
        <dgm:presLayoutVars>
          <dgm:chMax val="0"/>
          <dgm:bulletEnabled val="1"/>
        </dgm:presLayoutVars>
      </dgm:prSet>
      <dgm:spPr/>
      <dgm:t>
        <a:bodyPr/>
        <a:lstStyle/>
        <a:p>
          <a:endParaRPr lang="en-US"/>
        </a:p>
      </dgm:t>
    </dgm:pt>
    <dgm:pt modelId="{7AC414C9-4E45-4AA5-9BB5-77D49701ACAB}" type="pres">
      <dgm:prSet presAssocID="{7184E95F-BCB4-4C90-BD38-98B8D70871BB}" presName="negativeSpace" presStyleCnt="0"/>
      <dgm:spPr/>
    </dgm:pt>
    <dgm:pt modelId="{57369061-C490-4819-9E53-B578FC0B145F}" type="pres">
      <dgm:prSet presAssocID="{7184E95F-BCB4-4C90-BD38-98B8D70871BB}" presName="childText" presStyleLbl="conFgAcc1" presStyleIdx="4" presStyleCnt="5">
        <dgm:presLayoutVars>
          <dgm:bulletEnabled val="1"/>
        </dgm:presLayoutVars>
      </dgm:prSet>
      <dgm:spPr/>
    </dgm:pt>
  </dgm:ptLst>
  <dgm:cxnLst>
    <dgm:cxn modelId="{7E26D5FA-5343-4E20-856A-470861513C67}" type="presOf" srcId="{7184E95F-BCB4-4C90-BD38-98B8D70871BB}" destId="{1D60AA75-64B4-46CC-8137-B008C0C060B4}" srcOrd="1" destOrd="0" presId="urn:microsoft.com/office/officeart/2005/8/layout/list1"/>
    <dgm:cxn modelId="{FA3A0A5F-460D-4132-B2C8-BE3B2111B22A}" type="presOf" srcId="{D5B8E404-0D39-450F-BF3B-40F33150F73A}" destId="{EFEA78A8-4742-4413-816B-05DB42A29A58}" srcOrd="1" destOrd="0" presId="urn:microsoft.com/office/officeart/2005/8/layout/list1"/>
    <dgm:cxn modelId="{D5559DBC-B967-4022-B578-49CA96618657}" srcId="{49D91E32-8A32-4849-B617-427B98EDFFA5}" destId="{2FBA3A49-EC3E-4EFD-B121-DEAA29C74813}" srcOrd="0" destOrd="0" parTransId="{A1BEEDB8-A712-4990-82C3-5C862B11067D}" sibTransId="{6F7B32A7-E0D7-4F6D-B24C-81E7929EFEDB}"/>
    <dgm:cxn modelId="{8714B383-9021-4D1C-918C-5ED1B0F921E7}" type="presOf" srcId="{2FBA3A49-EC3E-4EFD-B121-DEAA29C74813}" destId="{03D09FE9-1AFB-4373-8E04-7E5EF7AB7039}" srcOrd="1" destOrd="0" presId="urn:microsoft.com/office/officeart/2005/8/layout/list1"/>
    <dgm:cxn modelId="{CBA992D4-B838-4BC6-BFE2-D961241F6261}" type="presOf" srcId="{49D91E32-8A32-4849-B617-427B98EDFFA5}" destId="{51E8C29B-7975-4915-B3ED-B9C593301DD3}" srcOrd="0" destOrd="0" presId="urn:microsoft.com/office/officeart/2005/8/layout/list1"/>
    <dgm:cxn modelId="{F8E6BFAC-E28C-4B3D-8DEC-800BFF6060FD}" srcId="{49D91E32-8A32-4849-B617-427B98EDFFA5}" destId="{8AD505C2-919C-454B-85D7-4C15597181F6}" srcOrd="3" destOrd="0" parTransId="{FE8FE5B3-DE6B-4A08-AD45-6B8E3F117AB1}" sibTransId="{B09D8046-A69F-49E9-A365-94C7DF57079B}"/>
    <dgm:cxn modelId="{C969ECCC-B8F6-4E97-A778-4899333C8D25}" type="presOf" srcId="{D5B8E404-0D39-450F-BF3B-40F33150F73A}" destId="{3A6EC96D-DF86-44D1-994B-61A8CEFDA07D}" srcOrd="0" destOrd="0" presId="urn:microsoft.com/office/officeart/2005/8/layout/list1"/>
    <dgm:cxn modelId="{49C68B13-732C-4342-9059-30587945DAB9}" type="presOf" srcId="{01489442-C2B4-4363-B98F-62B4E741993D}" destId="{9DE8D492-D28E-4588-92B3-F0F934A25F03}" srcOrd="1" destOrd="0" presId="urn:microsoft.com/office/officeart/2005/8/layout/list1"/>
    <dgm:cxn modelId="{A2697730-B188-4305-8FC6-BA40AD15E40A}" srcId="{49D91E32-8A32-4849-B617-427B98EDFFA5}" destId="{7184E95F-BCB4-4C90-BD38-98B8D70871BB}" srcOrd="4" destOrd="0" parTransId="{5866A875-C164-4602-A9AE-D06EC21252C7}" sibTransId="{5C52A57E-4D7F-4146-BDBA-F186F077A79D}"/>
    <dgm:cxn modelId="{F4B6CD65-AE3C-4291-8F64-1D170F8A2EC1}" type="presOf" srcId="{8AD505C2-919C-454B-85D7-4C15597181F6}" destId="{ED8D4224-90F0-428F-8923-9A2D2123E958}" srcOrd="1" destOrd="0" presId="urn:microsoft.com/office/officeart/2005/8/layout/list1"/>
    <dgm:cxn modelId="{C64FB27A-0C55-43B1-87D4-804714D47AB1}" type="presOf" srcId="{01489442-C2B4-4363-B98F-62B4E741993D}" destId="{98A7038C-1962-4924-A289-EC47C52A2E81}" srcOrd="0" destOrd="0" presId="urn:microsoft.com/office/officeart/2005/8/layout/list1"/>
    <dgm:cxn modelId="{FDC12405-DC78-4AE1-8643-65C593B0E265}" srcId="{49D91E32-8A32-4849-B617-427B98EDFFA5}" destId="{01489442-C2B4-4363-B98F-62B4E741993D}" srcOrd="2" destOrd="0" parTransId="{767415F6-A75B-4B3D-AA07-EA5DD9562FA0}" sibTransId="{C15CCD2A-2F66-40B3-B412-09904204068F}"/>
    <dgm:cxn modelId="{E3F52B85-1BDD-4A78-A24F-523E89DCD3EC}" type="presOf" srcId="{2FBA3A49-EC3E-4EFD-B121-DEAA29C74813}" destId="{8FF6B1BD-6DBD-4CFD-A321-2327BAB8D9D7}" srcOrd="0" destOrd="0" presId="urn:microsoft.com/office/officeart/2005/8/layout/list1"/>
    <dgm:cxn modelId="{77EE9018-D4C1-4B35-ADC6-DC5A2A69F54B}" type="presOf" srcId="{7184E95F-BCB4-4C90-BD38-98B8D70871BB}" destId="{69FEEE7A-0513-4B75-8665-8524B953100A}" srcOrd="0" destOrd="0" presId="urn:microsoft.com/office/officeart/2005/8/layout/list1"/>
    <dgm:cxn modelId="{6562F803-21E5-4AE8-9085-172AE693909A}" srcId="{49D91E32-8A32-4849-B617-427B98EDFFA5}" destId="{D5B8E404-0D39-450F-BF3B-40F33150F73A}" srcOrd="1" destOrd="0" parTransId="{A5BC8278-B311-4B2D-9216-1F4A3A4D315B}" sibTransId="{DD889021-A4CD-4A0A-88EA-25D04C506167}"/>
    <dgm:cxn modelId="{F6CBE3CD-BEBE-4791-ADA3-B56E35CDBD43}" type="presOf" srcId="{8AD505C2-919C-454B-85D7-4C15597181F6}" destId="{953B44C2-19BE-4C16-9B80-13D545E8C2F8}" srcOrd="0" destOrd="0" presId="urn:microsoft.com/office/officeart/2005/8/layout/list1"/>
    <dgm:cxn modelId="{56915811-0EC2-45BD-80D3-0F6D6CB33F0D}" type="presParOf" srcId="{51E8C29B-7975-4915-B3ED-B9C593301DD3}" destId="{F55B7651-2E92-4AB7-B6B7-75485ECE1F5E}" srcOrd="0" destOrd="0" presId="urn:microsoft.com/office/officeart/2005/8/layout/list1"/>
    <dgm:cxn modelId="{D3CB28F2-640F-4638-9881-AE223CF7AEB6}" type="presParOf" srcId="{F55B7651-2E92-4AB7-B6B7-75485ECE1F5E}" destId="{8FF6B1BD-6DBD-4CFD-A321-2327BAB8D9D7}" srcOrd="0" destOrd="0" presId="urn:microsoft.com/office/officeart/2005/8/layout/list1"/>
    <dgm:cxn modelId="{A2FF297E-EAE3-4A32-ABE2-E119DBFB7469}" type="presParOf" srcId="{F55B7651-2E92-4AB7-B6B7-75485ECE1F5E}" destId="{03D09FE9-1AFB-4373-8E04-7E5EF7AB7039}" srcOrd="1" destOrd="0" presId="urn:microsoft.com/office/officeart/2005/8/layout/list1"/>
    <dgm:cxn modelId="{9B034C2E-CC55-48A0-9BA9-61D3F2825593}" type="presParOf" srcId="{51E8C29B-7975-4915-B3ED-B9C593301DD3}" destId="{2515D3C4-5040-416A-9C6D-56AEB2FA8F66}" srcOrd="1" destOrd="0" presId="urn:microsoft.com/office/officeart/2005/8/layout/list1"/>
    <dgm:cxn modelId="{2939040A-BEB8-4736-B8D2-D15D4390721C}" type="presParOf" srcId="{51E8C29B-7975-4915-B3ED-B9C593301DD3}" destId="{6D70716C-0C58-4403-94F9-2E764AE52B61}" srcOrd="2" destOrd="0" presId="urn:microsoft.com/office/officeart/2005/8/layout/list1"/>
    <dgm:cxn modelId="{C5DD1A57-62FF-44C9-95F3-B0058D9F8826}" type="presParOf" srcId="{51E8C29B-7975-4915-B3ED-B9C593301DD3}" destId="{CD4187BA-E85D-4926-8DF5-324B88CBA926}" srcOrd="3" destOrd="0" presId="urn:microsoft.com/office/officeart/2005/8/layout/list1"/>
    <dgm:cxn modelId="{2EF626C9-BDE8-4B64-9914-7753F8CC11D8}" type="presParOf" srcId="{51E8C29B-7975-4915-B3ED-B9C593301DD3}" destId="{81CF90EC-D1F1-4274-BDDE-B6D2BFB23ADC}" srcOrd="4" destOrd="0" presId="urn:microsoft.com/office/officeart/2005/8/layout/list1"/>
    <dgm:cxn modelId="{C11FDC84-5F4E-48B3-9FBB-CD0978E8AA9A}" type="presParOf" srcId="{81CF90EC-D1F1-4274-BDDE-B6D2BFB23ADC}" destId="{3A6EC96D-DF86-44D1-994B-61A8CEFDA07D}" srcOrd="0" destOrd="0" presId="urn:microsoft.com/office/officeart/2005/8/layout/list1"/>
    <dgm:cxn modelId="{11C15FC7-A9FA-4449-99D6-89D056CCB51B}" type="presParOf" srcId="{81CF90EC-D1F1-4274-BDDE-B6D2BFB23ADC}" destId="{EFEA78A8-4742-4413-816B-05DB42A29A58}" srcOrd="1" destOrd="0" presId="urn:microsoft.com/office/officeart/2005/8/layout/list1"/>
    <dgm:cxn modelId="{A646BE86-944F-46AB-93AB-8426B513AA29}" type="presParOf" srcId="{51E8C29B-7975-4915-B3ED-B9C593301DD3}" destId="{D342443A-2289-4B56-85DA-2F847E5D7394}" srcOrd="5" destOrd="0" presId="urn:microsoft.com/office/officeart/2005/8/layout/list1"/>
    <dgm:cxn modelId="{91E5C048-5D13-4249-8CB1-FBDB94321AA3}" type="presParOf" srcId="{51E8C29B-7975-4915-B3ED-B9C593301DD3}" destId="{8F4C8167-33B5-4462-A18F-677C5BE454C6}" srcOrd="6" destOrd="0" presId="urn:microsoft.com/office/officeart/2005/8/layout/list1"/>
    <dgm:cxn modelId="{414E22D1-70BB-44FC-8842-C2D2C799140B}" type="presParOf" srcId="{51E8C29B-7975-4915-B3ED-B9C593301DD3}" destId="{F3636A92-1201-46B5-B544-E7FBDAF0E36C}" srcOrd="7" destOrd="0" presId="urn:microsoft.com/office/officeart/2005/8/layout/list1"/>
    <dgm:cxn modelId="{7D7C1201-4AF6-4CD8-9DD7-268CCA4D364D}" type="presParOf" srcId="{51E8C29B-7975-4915-B3ED-B9C593301DD3}" destId="{0F1ABBD8-A504-483A-B05C-BB56EF4FD1A4}" srcOrd="8" destOrd="0" presId="urn:microsoft.com/office/officeart/2005/8/layout/list1"/>
    <dgm:cxn modelId="{031E6277-A312-49FF-9EBD-A62FB89DFA68}" type="presParOf" srcId="{0F1ABBD8-A504-483A-B05C-BB56EF4FD1A4}" destId="{98A7038C-1962-4924-A289-EC47C52A2E81}" srcOrd="0" destOrd="0" presId="urn:microsoft.com/office/officeart/2005/8/layout/list1"/>
    <dgm:cxn modelId="{DBAC0281-5678-4994-9104-1E3A1E81CD6F}" type="presParOf" srcId="{0F1ABBD8-A504-483A-B05C-BB56EF4FD1A4}" destId="{9DE8D492-D28E-4588-92B3-F0F934A25F03}" srcOrd="1" destOrd="0" presId="urn:microsoft.com/office/officeart/2005/8/layout/list1"/>
    <dgm:cxn modelId="{964EABF6-643F-4BC7-8996-25BBB4E83D6B}" type="presParOf" srcId="{51E8C29B-7975-4915-B3ED-B9C593301DD3}" destId="{6701F4D8-AF65-4DCC-B622-4EDA08DF2B1F}" srcOrd="9" destOrd="0" presId="urn:microsoft.com/office/officeart/2005/8/layout/list1"/>
    <dgm:cxn modelId="{7BDABBC8-A11D-4727-A893-CC9F8AA7826E}" type="presParOf" srcId="{51E8C29B-7975-4915-B3ED-B9C593301DD3}" destId="{B4F02685-4967-4E80-B811-ED9B25CAC46B}" srcOrd="10" destOrd="0" presId="urn:microsoft.com/office/officeart/2005/8/layout/list1"/>
    <dgm:cxn modelId="{FE74A93D-2C57-4B01-9C99-8742011B9559}" type="presParOf" srcId="{51E8C29B-7975-4915-B3ED-B9C593301DD3}" destId="{A7292CC1-2489-4E32-A688-BFE871B8F417}" srcOrd="11" destOrd="0" presId="urn:microsoft.com/office/officeart/2005/8/layout/list1"/>
    <dgm:cxn modelId="{EA8E2C66-3F7B-4F5A-9B81-D15821F14E12}" type="presParOf" srcId="{51E8C29B-7975-4915-B3ED-B9C593301DD3}" destId="{9D394F98-704A-46BC-A56A-E04E2D6DA5D5}" srcOrd="12" destOrd="0" presId="urn:microsoft.com/office/officeart/2005/8/layout/list1"/>
    <dgm:cxn modelId="{C591DDB9-B974-4AB3-86AA-4B65A02E059F}" type="presParOf" srcId="{9D394F98-704A-46BC-A56A-E04E2D6DA5D5}" destId="{953B44C2-19BE-4C16-9B80-13D545E8C2F8}" srcOrd="0" destOrd="0" presId="urn:microsoft.com/office/officeart/2005/8/layout/list1"/>
    <dgm:cxn modelId="{B0336F5D-6E54-42DE-8302-944147FFA3AF}" type="presParOf" srcId="{9D394F98-704A-46BC-A56A-E04E2D6DA5D5}" destId="{ED8D4224-90F0-428F-8923-9A2D2123E958}" srcOrd="1" destOrd="0" presId="urn:microsoft.com/office/officeart/2005/8/layout/list1"/>
    <dgm:cxn modelId="{DE3A2197-DEE0-4C4D-AF75-A27E62DACD2C}" type="presParOf" srcId="{51E8C29B-7975-4915-B3ED-B9C593301DD3}" destId="{3B747307-2DE8-43C8-8B5D-960173124924}" srcOrd="13" destOrd="0" presId="urn:microsoft.com/office/officeart/2005/8/layout/list1"/>
    <dgm:cxn modelId="{228DB8B5-80A8-406E-AD94-5E4501A7EAD0}" type="presParOf" srcId="{51E8C29B-7975-4915-B3ED-B9C593301DD3}" destId="{AE51A0B6-7E77-4F3D-9DA5-70C066FD3924}" srcOrd="14" destOrd="0" presId="urn:microsoft.com/office/officeart/2005/8/layout/list1"/>
    <dgm:cxn modelId="{1062787A-D9DD-4307-942E-454DEEA5E743}" type="presParOf" srcId="{51E8C29B-7975-4915-B3ED-B9C593301DD3}" destId="{2038E9A3-CE5F-4D13-A296-FA0C5E01FCA7}" srcOrd="15" destOrd="0" presId="urn:microsoft.com/office/officeart/2005/8/layout/list1"/>
    <dgm:cxn modelId="{4BC23C9F-74C0-4986-A7F3-DB30E24F38D7}" type="presParOf" srcId="{51E8C29B-7975-4915-B3ED-B9C593301DD3}" destId="{99F9CAE2-F7F8-4D33-83D5-C236CDF6C211}" srcOrd="16" destOrd="0" presId="urn:microsoft.com/office/officeart/2005/8/layout/list1"/>
    <dgm:cxn modelId="{5141F16B-5586-4A40-BC80-F4F70E509B1F}" type="presParOf" srcId="{99F9CAE2-F7F8-4D33-83D5-C236CDF6C211}" destId="{69FEEE7A-0513-4B75-8665-8524B953100A}" srcOrd="0" destOrd="0" presId="urn:microsoft.com/office/officeart/2005/8/layout/list1"/>
    <dgm:cxn modelId="{330A7945-12BD-47BA-8641-8CB1F8963272}" type="presParOf" srcId="{99F9CAE2-F7F8-4D33-83D5-C236CDF6C211}" destId="{1D60AA75-64B4-46CC-8137-B008C0C060B4}" srcOrd="1" destOrd="0" presId="urn:microsoft.com/office/officeart/2005/8/layout/list1"/>
    <dgm:cxn modelId="{C93D6EE8-93A8-42EC-8E05-79218C927FEC}" type="presParOf" srcId="{51E8C29B-7975-4915-B3ED-B9C593301DD3}" destId="{7AC414C9-4E45-4AA5-9BB5-77D49701ACAB}" srcOrd="17" destOrd="0" presId="urn:microsoft.com/office/officeart/2005/8/layout/list1"/>
    <dgm:cxn modelId="{A74D9246-F8CA-4CE3-B2A1-59798A934C1F}" type="presParOf" srcId="{51E8C29B-7975-4915-B3ED-B9C593301DD3}" destId="{57369061-C490-4819-9E53-B578FC0B145F}"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70716C-0C58-4403-94F9-2E764AE52B61}">
      <dsp:nvSpPr>
        <dsp:cNvPr id="0" name=""/>
        <dsp:cNvSpPr/>
      </dsp:nvSpPr>
      <dsp:spPr>
        <a:xfrm>
          <a:off x="0" y="1007756"/>
          <a:ext cx="5111749" cy="5040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D09FE9-1AFB-4373-8E04-7E5EF7AB7039}">
      <dsp:nvSpPr>
        <dsp:cNvPr id="0" name=""/>
        <dsp:cNvSpPr/>
      </dsp:nvSpPr>
      <dsp:spPr>
        <a:xfrm>
          <a:off x="255587" y="712556"/>
          <a:ext cx="3578225" cy="5904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248" tIns="0" rIns="135248" bIns="0" numCol="1" spcCol="1270" anchor="ctr" anchorCtr="0">
          <a:noAutofit/>
        </a:bodyPr>
        <a:lstStyle/>
        <a:p>
          <a:pPr lvl="0" algn="l" defTabSz="889000">
            <a:lnSpc>
              <a:spcPct val="90000"/>
            </a:lnSpc>
            <a:spcBef>
              <a:spcPct val="0"/>
            </a:spcBef>
            <a:spcAft>
              <a:spcPct val="35000"/>
            </a:spcAft>
          </a:pPr>
          <a:r>
            <a:rPr lang="en-US" sz="2000" kern="1200" dirty="0" smtClean="0"/>
            <a:t>Project Name</a:t>
          </a:r>
          <a:endParaRPr lang="en-US" sz="2000" kern="1200" dirty="0"/>
        </a:p>
      </dsp:txBody>
      <dsp:txXfrm>
        <a:off x="284408" y="741377"/>
        <a:ext cx="3520583" cy="532758"/>
      </dsp:txXfrm>
    </dsp:sp>
    <dsp:sp modelId="{8F4C8167-33B5-4462-A18F-677C5BE454C6}">
      <dsp:nvSpPr>
        <dsp:cNvPr id="0" name=""/>
        <dsp:cNvSpPr/>
      </dsp:nvSpPr>
      <dsp:spPr>
        <a:xfrm>
          <a:off x="0" y="1914956"/>
          <a:ext cx="5111749" cy="504000"/>
        </a:xfrm>
        <a:prstGeom prst="rect">
          <a:avLst/>
        </a:prstGeom>
        <a:solidFill>
          <a:schemeClr val="lt1">
            <a:alpha val="90000"/>
            <a:hueOff val="0"/>
            <a:satOff val="0"/>
            <a:lumOff val="0"/>
            <a:alphaOff val="0"/>
          </a:schemeClr>
        </a:solidFill>
        <a:ln w="25400" cap="flat" cmpd="sng" algn="ctr">
          <a:solidFill>
            <a:schemeClr val="accent5">
              <a:hueOff val="-2483469"/>
              <a:satOff val="9953"/>
              <a:lumOff val="2157"/>
              <a:alphaOff val="0"/>
            </a:schemeClr>
          </a:solidFill>
          <a:prstDash val="solid"/>
        </a:ln>
        <a:effectLst/>
      </dsp:spPr>
      <dsp:style>
        <a:lnRef idx="2">
          <a:scrgbClr r="0" g="0" b="0"/>
        </a:lnRef>
        <a:fillRef idx="1">
          <a:scrgbClr r="0" g="0" b="0"/>
        </a:fillRef>
        <a:effectRef idx="0">
          <a:scrgbClr r="0" g="0" b="0"/>
        </a:effectRef>
        <a:fontRef idx="minor"/>
      </dsp:style>
    </dsp:sp>
    <dsp:sp modelId="{EFEA78A8-4742-4413-816B-05DB42A29A58}">
      <dsp:nvSpPr>
        <dsp:cNvPr id="0" name=""/>
        <dsp:cNvSpPr/>
      </dsp:nvSpPr>
      <dsp:spPr>
        <a:xfrm>
          <a:off x="255587" y="1619756"/>
          <a:ext cx="3578225" cy="590400"/>
        </a:xfrm>
        <a:prstGeom prst="roundRect">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248" tIns="0" rIns="135248" bIns="0" numCol="1" spcCol="1270" anchor="ctr" anchorCtr="0">
          <a:noAutofit/>
        </a:bodyPr>
        <a:lstStyle/>
        <a:p>
          <a:pPr lvl="0" algn="l" defTabSz="889000">
            <a:lnSpc>
              <a:spcPct val="90000"/>
            </a:lnSpc>
            <a:spcBef>
              <a:spcPct val="0"/>
            </a:spcBef>
            <a:spcAft>
              <a:spcPct val="35000"/>
            </a:spcAft>
          </a:pPr>
          <a:r>
            <a:rPr lang="en-US" sz="2000" kern="1200" dirty="0" smtClean="0"/>
            <a:t>Your Name</a:t>
          </a:r>
          <a:endParaRPr lang="en-US" sz="2000" kern="1200" dirty="0"/>
        </a:p>
      </dsp:txBody>
      <dsp:txXfrm>
        <a:off x="284408" y="1648577"/>
        <a:ext cx="3520583" cy="532758"/>
      </dsp:txXfrm>
    </dsp:sp>
    <dsp:sp modelId="{B4F02685-4967-4E80-B811-ED9B25CAC46B}">
      <dsp:nvSpPr>
        <dsp:cNvPr id="0" name=""/>
        <dsp:cNvSpPr/>
      </dsp:nvSpPr>
      <dsp:spPr>
        <a:xfrm>
          <a:off x="0" y="2822156"/>
          <a:ext cx="5111749" cy="504000"/>
        </a:xfrm>
        <a:prstGeom prst="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sp>
    <dsp:sp modelId="{9DE8D492-D28E-4588-92B3-F0F934A25F03}">
      <dsp:nvSpPr>
        <dsp:cNvPr id="0" name=""/>
        <dsp:cNvSpPr/>
      </dsp:nvSpPr>
      <dsp:spPr>
        <a:xfrm>
          <a:off x="255587" y="2526956"/>
          <a:ext cx="3578225" cy="590400"/>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248" tIns="0" rIns="135248" bIns="0" numCol="1" spcCol="1270" anchor="ctr" anchorCtr="0">
          <a:noAutofit/>
        </a:bodyPr>
        <a:lstStyle/>
        <a:p>
          <a:pPr lvl="0" algn="l" defTabSz="889000">
            <a:lnSpc>
              <a:spcPct val="90000"/>
            </a:lnSpc>
            <a:spcBef>
              <a:spcPct val="0"/>
            </a:spcBef>
            <a:spcAft>
              <a:spcPct val="35000"/>
            </a:spcAft>
          </a:pPr>
          <a:r>
            <a:rPr lang="en-US" sz="2000" kern="1200" dirty="0" smtClean="0"/>
            <a:t>Harmony Elementary</a:t>
          </a:r>
          <a:endParaRPr lang="en-US" sz="2000" kern="1200" dirty="0"/>
        </a:p>
      </dsp:txBody>
      <dsp:txXfrm>
        <a:off x="284408" y="2555777"/>
        <a:ext cx="3520583" cy="532758"/>
      </dsp:txXfrm>
    </dsp:sp>
    <dsp:sp modelId="{AE51A0B6-7E77-4F3D-9DA5-70C066FD3924}">
      <dsp:nvSpPr>
        <dsp:cNvPr id="0" name=""/>
        <dsp:cNvSpPr/>
      </dsp:nvSpPr>
      <dsp:spPr>
        <a:xfrm>
          <a:off x="0" y="3729356"/>
          <a:ext cx="5111749" cy="504000"/>
        </a:xfrm>
        <a:prstGeom prst="rect">
          <a:avLst/>
        </a:prstGeom>
        <a:solidFill>
          <a:schemeClr val="lt1">
            <a:alpha val="90000"/>
            <a:hueOff val="0"/>
            <a:satOff val="0"/>
            <a:lumOff val="0"/>
            <a:alphaOff val="0"/>
          </a:schemeClr>
        </a:solidFill>
        <a:ln w="25400" cap="flat" cmpd="sng" algn="ctr">
          <a:solidFill>
            <a:schemeClr val="accent5">
              <a:hueOff val="-7450407"/>
              <a:satOff val="29858"/>
              <a:lumOff val="6471"/>
              <a:alphaOff val="0"/>
            </a:schemeClr>
          </a:solidFill>
          <a:prstDash val="solid"/>
        </a:ln>
        <a:effectLst/>
      </dsp:spPr>
      <dsp:style>
        <a:lnRef idx="2">
          <a:scrgbClr r="0" g="0" b="0"/>
        </a:lnRef>
        <a:fillRef idx="1">
          <a:scrgbClr r="0" g="0" b="0"/>
        </a:fillRef>
        <a:effectRef idx="0">
          <a:scrgbClr r="0" g="0" b="0"/>
        </a:effectRef>
        <a:fontRef idx="minor"/>
      </dsp:style>
    </dsp:sp>
    <dsp:sp modelId="{ED8D4224-90F0-428F-8923-9A2D2123E958}">
      <dsp:nvSpPr>
        <dsp:cNvPr id="0" name=""/>
        <dsp:cNvSpPr/>
      </dsp:nvSpPr>
      <dsp:spPr>
        <a:xfrm>
          <a:off x="255587" y="3434156"/>
          <a:ext cx="3578225" cy="590400"/>
        </a:xfrm>
        <a:prstGeom prst="roundRect">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248" tIns="0" rIns="135248" bIns="0" numCol="1" spcCol="1270" anchor="ctr" anchorCtr="0">
          <a:noAutofit/>
        </a:bodyPr>
        <a:lstStyle/>
        <a:p>
          <a:pPr lvl="0" algn="l" defTabSz="889000">
            <a:lnSpc>
              <a:spcPct val="90000"/>
            </a:lnSpc>
            <a:spcBef>
              <a:spcPct val="0"/>
            </a:spcBef>
            <a:spcAft>
              <a:spcPct val="35000"/>
            </a:spcAft>
          </a:pPr>
          <a:r>
            <a:rPr lang="en-US" sz="2000" kern="1200" dirty="0" smtClean="0"/>
            <a:t>5</a:t>
          </a:r>
          <a:r>
            <a:rPr lang="en-US" sz="2000" kern="1200" baseline="30000" dirty="0" smtClean="0"/>
            <a:t>th</a:t>
          </a:r>
          <a:r>
            <a:rPr lang="en-US" sz="2000" kern="1200" dirty="0" smtClean="0"/>
            <a:t> Grade</a:t>
          </a:r>
          <a:endParaRPr lang="en-US" sz="2000" kern="1200" dirty="0"/>
        </a:p>
      </dsp:txBody>
      <dsp:txXfrm>
        <a:off x="284408" y="3462977"/>
        <a:ext cx="3520583" cy="532758"/>
      </dsp:txXfrm>
    </dsp:sp>
    <dsp:sp modelId="{57369061-C490-4819-9E53-B578FC0B145F}">
      <dsp:nvSpPr>
        <dsp:cNvPr id="0" name=""/>
        <dsp:cNvSpPr/>
      </dsp:nvSpPr>
      <dsp:spPr>
        <a:xfrm>
          <a:off x="0" y="4636556"/>
          <a:ext cx="5111749" cy="504000"/>
        </a:xfrm>
        <a:prstGeom prst="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sp>
    <dsp:sp modelId="{1D60AA75-64B4-46CC-8137-B008C0C060B4}">
      <dsp:nvSpPr>
        <dsp:cNvPr id="0" name=""/>
        <dsp:cNvSpPr/>
      </dsp:nvSpPr>
      <dsp:spPr>
        <a:xfrm>
          <a:off x="255587" y="4341356"/>
          <a:ext cx="3578225" cy="59040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248" tIns="0" rIns="135248" bIns="0" numCol="1" spcCol="1270" anchor="ctr" anchorCtr="0">
          <a:noAutofit/>
        </a:bodyPr>
        <a:lstStyle/>
        <a:p>
          <a:pPr lvl="0" algn="l" defTabSz="889000">
            <a:lnSpc>
              <a:spcPct val="90000"/>
            </a:lnSpc>
            <a:spcBef>
              <a:spcPct val="0"/>
            </a:spcBef>
            <a:spcAft>
              <a:spcPct val="35000"/>
            </a:spcAft>
          </a:pPr>
          <a:r>
            <a:rPr lang="en-US" sz="2000" kern="1200" dirty="0" smtClean="0"/>
            <a:t>S. Anderson, A. Brooks, K. Elrod</a:t>
          </a:r>
          <a:endParaRPr lang="en-US" sz="2000" kern="1200" dirty="0"/>
        </a:p>
      </dsp:txBody>
      <dsp:txXfrm>
        <a:off x="284408" y="4370177"/>
        <a:ext cx="3520583" cy="53275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4CCBD2-A6DD-4B4D-8D12-795DE27085E9}"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25EA4-D391-4F8A-9474-22512C4078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4CCBD2-A6DD-4B4D-8D12-795DE27085E9}"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25EA4-D391-4F8A-9474-22512C4078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4CCBD2-A6DD-4B4D-8D12-795DE27085E9}"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25EA4-D391-4F8A-9474-22512C4078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4CCBD2-A6DD-4B4D-8D12-795DE27085E9}"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25EA4-D391-4F8A-9474-22512C4078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4CCBD2-A6DD-4B4D-8D12-795DE27085E9}"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25EA4-D391-4F8A-9474-22512C40781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4CCBD2-A6DD-4B4D-8D12-795DE27085E9}" type="datetimeFigureOut">
              <a:rPr lang="en-US" smtClean="0"/>
              <a:pPr/>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25EA4-D391-4F8A-9474-22512C4078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4CCBD2-A6DD-4B4D-8D12-795DE27085E9}" type="datetimeFigureOut">
              <a:rPr lang="en-US" smtClean="0"/>
              <a:pPr/>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525EA4-D391-4F8A-9474-22512C40781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4CCBD2-A6DD-4B4D-8D12-795DE27085E9}" type="datetimeFigureOut">
              <a:rPr lang="en-US" smtClean="0"/>
              <a:pPr/>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525EA4-D391-4F8A-9474-22512C4078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4CCBD2-A6DD-4B4D-8D12-795DE27085E9}" type="datetimeFigureOut">
              <a:rPr lang="en-US" smtClean="0"/>
              <a:pPr/>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525EA4-D391-4F8A-9474-22512C4078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CCBD2-A6DD-4B4D-8D12-795DE27085E9}" type="datetimeFigureOut">
              <a:rPr lang="en-US" smtClean="0"/>
              <a:pPr/>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25EA4-D391-4F8A-9474-22512C40781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CCBD2-A6DD-4B4D-8D12-795DE27085E9}" type="datetimeFigureOut">
              <a:rPr lang="en-US" smtClean="0"/>
              <a:pPr/>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25EA4-D391-4F8A-9474-22512C40781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4CCBD2-A6DD-4B4D-8D12-795DE27085E9}" type="datetimeFigureOut">
              <a:rPr lang="en-US" smtClean="0"/>
              <a:pPr/>
              <a:t>10/24/2016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525EA4-D391-4F8A-9474-22512C4078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2.wav"/><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solidFill>
            <a:schemeClr val="accent5">
              <a:lumMod val="40000"/>
              <a:lumOff val="60000"/>
            </a:schemeClr>
          </a:solidFill>
        </p:spPr>
        <p:txBody>
          <a:bodyPr/>
          <a:lstStyle/>
          <a:p>
            <a:r>
              <a:rPr lang="en-US" dirty="0" smtClean="0"/>
              <a:t>Social Studies Fair</a:t>
            </a:r>
            <a:endParaRPr lang="en-US" dirty="0"/>
          </a:p>
        </p:txBody>
      </p:sp>
      <p:sp>
        <p:nvSpPr>
          <p:cNvPr id="3" name="Subtitle 2"/>
          <p:cNvSpPr>
            <a:spLocks noGrp="1"/>
          </p:cNvSpPr>
          <p:nvPr>
            <p:ph type="subTitle" idx="1"/>
          </p:nvPr>
        </p:nvSpPr>
        <p:spPr/>
        <p:style>
          <a:lnRef idx="1">
            <a:schemeClr val="accent5"/>
          </a:lnRef>
          <a:fillRef idx="2">
            <a:schemeClr val="accent5"/>
          </a:fillRef>
          <a:effectRef idx="1">
            <a:schemeClr val="accent5"/>
          </a:effectRef>
          <a:fontRef idx="minor">
            <a:schemeClr val="dk1"/>
          </a:fontRef>
        </p:style>
        <p:txBody>
          <a:bodyPr/>
          <a:lstStyle/>
          <a:p>
            <a:r>
              <a:rPr lang="en-US" b="1" dirty="0" smtClean="0"/>
              <a:t>Research Papers</a:t>
            </a:r>
          </a:p>
          <a:p>
            <a:r>
              <a:rPr lang="en-US" b="1" dirty="0" smtClean="0"/>
              <a:t>Bibliography</a:t>
            </a:r>
          </a:p>
          <a:p>
            <a:r>
              <a:rPr lang="en-US" b="1" dirty="0" err="1" smtClean="0"/>
              <a:t>Triboards</a:t>
            </a:r>
            <a:endParaRPr lang="en-US" b="1" dirty="0" smtClean="0"/>
          </a:p>
        </p:txBody>
      </p:sp>
    </p:spTree>
  </p:cSld>
  <p:clrMapOvr>
    <a:masterClrMapping/>
  </p:clrMapOvr>
  <p:transition spd="med">
    <p:fade/>
    <p:sndAc>
      <p:stSnd>
        <p:snd r:embed="rId2" name="drumroll.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6200">
            <a:solidFill>
              <a:schemeClr val="tx2">
                <a:lumMod val="60000"/>
                <a:lumOff val="40000"/>
              </a:schemeClr>
            </a:solidFill>
          </a:ln>
        </p:spPr>
        <p:txBody>
          <a:bodyPr/>
          <a:lstStyle/>
          <a:p>
            <a:r>
              <a:rPr lang="en-US" dirty="0" smtClean="0"/>
              <a:t>Easybib.com</a:t>
            </a:r>
            <a:endParaRPr lang="en-US"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txBody>
          <a:bodyPr>
            <a:normAutofit fontScale="92500" lnSpcReduction="20000"/>
          </a:bodyPr>
          <a:lstStyle/>
          <a:p>
            <a:r>
              <a:rPr lang="en-US" b="1" dirty="0" smtClean="0"/>
              <a:t>How to Cite a Website in APA</a:t>
            </a:r>
          </a:p>
          <a:p>
            <a:r>
              <a:rPr lang="en-US" b="1" dirty="0" smtClean="0"/>
              <a:t>Structure:</a:t>
            </a:r>
          </a:p>
          <a:p>
            <a:r>
              <a:rPr lang="en-US" dirty="0" smtClean="0"/>
              <a:t>Last, F. M. (Year, Month Date Published). </a:t>
            </a:r>
            <a:r>
              <a:rPr lang="en-US" i="1" dirty="0" smtClean="0"/>
              <a:t>Article title</a:t>
            </a:r>
            <a:r>
              <a:rPr lang="en-US" dirty="0" smtClean="0"/>
              <a:t>. Retrieved from URL</a:t>
            </a:r>
          </a:p>
          <a:p>
            <a:r>
              <a:rPr lang="en-US" b="1" dirty="0" smtClean="0"/>
              <a:t>Example:</a:t>
            </a:r>
          </a:p>
          <a:p>
            <a:r>
              <a:rPr lang="en-US" dirty="0" err="1" smtClean="0"/>
              <a:t>Satalkar</a:t>
            </a:r>
            <a:r>
              <a:rPr lang="en-US" dirty="0" smtClean="0"/>
              <a:t>, B. (2010, July 15). </a:t>
            </a:r>
            <a:r>
              <a:rPr lang="en-US" i="1" dirty="0" smtClean="0"/>
              <a:t>Water aerobics</a:t>
            </a:r>
            <a:r>
              <a:rPr lang="en-US" dirty="0" smtClean="0"/>
              <a:t>. Retrieved from http://www.buzzle.com</a:t>
            </a:r>
          </a:p>
          <a:p>
            <a:r>
              <a:rPr lang="en-US" dirty="0" smtClean="0"/>
              <a:t>Cain, K. (2012, June 29). The Negative effects of </a:t>
            </a:r>
            <a:r>
              <a:rPr lang="en-US" dirty="0" err="1" smtClean="0"/>
              <a:t>Facebook</a:t>
            </a:r>
            <a:r>
              <a:rPr lang="en-US" dirty="0" smtClean="0"/>
              <a:t> on communication. </a:t>
            </a:r>
            <a:r>
              <a:rPr lang="en-US" i="1" dirty="0" smtClean="0"/>
              <a:t>Social Media Today RSS</a:t>
            </a:r>
            <a:r>
              <a:rPr lang="en-US" dirty="0" smtClean="0"/>
              <a:t>. Retrieved from http://socialmediatoday.com</a:t>
            </a:r>
          </a:p>
          <a:p>
            <a:pPr>
              <a:buNone/>
            </a:pPr>
            <a:endParaRPr lang="en-US" dirty="0"/>
          </a:p>
        </p:txBody>
      </p:sp>
    </p:spTree>
  </p:cSld>
  <p:clrMapOvr>
    <a:masterClrMapping/>
  </p:clrMapOvr>
  <p:transition spd="med">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2">
                <a:lumMod val="60000"/>
                <a:lumOff val="40000"/>
              </a:schemeClr>
            </a:solidFill>
          </a:ln>
        </p:spPr>
        <p:txBody>
          <a:bodyPr>
            <a:noAutofit/>
          </a:bodyPr>
          <a:lstStyle/>
          <a:p>
            <a:r>
              <a:rPr lang="en-US" sz="4800" dirty="0" smtClean="0"/>
              <a:t>Cover Page</a:t>
            </a:r>
            <a:endParaRPr lang="en-US" sz="4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31810801"/>
              </p:ext>
            </p:extLst>
          </p:nvPr>
        </p:nvGraphicFramePr>
        <p:xfrm>
          <a:off x="3575050" y="273050"/>
          <a:ext cx="5111750" cy="58531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 Placeholder 3"/>
          <p:cNvSpPr>
            <a:spLocks noGrp="1"/>
          </p:cNvSpPr>
          <p:nvPr>
            <p:ph type="body" sz="half" idx="2"/>
          </p:nvPr>
        </p:nvSpPr>
        <p:spPr/>
        <p:txBody>
          <a:bodyPr>
            <a:noAutofit/>
          </a:bodyPr>
          <a:lstStyle/>
          <a:p>
            <a:pPr>
              <a:buFont typeface="Arial" pitchFamily="34" charset="0"/>
              <a:buChar char="•"/>
            </a:pPr>
            <a:r>
              <a:rPr lang="en-US" sz="2000" dirty="0" smtClean="0"/>
              <a:t>Bound in a folder with a cover page.</a:t>
            </a:r>
          </a:p>
          <a:p>
            <a:pPr>
              <a:buFont typeface="Arial" pitchFamily="34" charset="0"/>
              <a:buChar char="•"/>
            </a:pPr>
            <a:r>
              <a:rPr lang="en-US" sz="2000" dirty="0" smtClean="0"/>
              <a:t>Name of the project</a:t>
            </a:r>
          </a:p>
          <a:p>
            <a:pPr>
              <a:buFont typeface="Arial" pitchFamily="34" charset="0"/>
              <a:buChar char="•"/>
            </a:pPr>
            <a:r>
              <a:rPr lang="en-US" sz="2000" dirty="0" smtClean="0"/>
              <a:t>Student name</a:t>
            </a:r>
          </a:p>
          <a:p>
            <a:pPr>
              <a:buFont typeface="Arial" pitchFamily="34" charset="0"/>
              <a:buChar char="•"/>
            </a:pPr>
            <a:r>
              <a:rPr lang="en-US" sz="2000" dirty="0" smtClean="0"/>
              <a:t>School name</a:t>
            </a:r>
          </a:p>
          <a:p>
            <a:pPr>
              <a:buFont typeface="Arial" pitchFamily="34" charset="0"/>
              <a:buChar char="•"/>
            </a:pPr>
            <a:r>
              <a:rPr lang="en-US" sz="2000" dirty="0" smtClean="0"/>
              <a:t>Grade level</a:t>
            </a:r>
          </a:p>
          <a:p>
            <a:pPr>
              <a:buFont typeface="Arial" pitchFamily="34" charset="0"/>
              <a:buChar char="•"/>
            </a:pPr>
            <a:r>
              <a:rPr lang="en-US" sz="2000" dirty="0" smtClean="0"/>
              <a:t>Name of teacher</a:t>
            </a:r>
          </a:p>
          <a:p>
            <a:pPr>
              <a:buFont typeface="Arial" pitchFamily="34" charset="0"/>
              <a:buChar char="•"/>
            </a:pPr>
            <a:endParaRPr lang="en-US" sz="2000" dirty="0"/>
          </a:p>
          <a:p>
            <a:pPr>
              <a:buFont typeface="Arial" pitchFamily="34" charset="0"/>
              <a:buChar char="•"/>
            </a:pPr>
            <a:r>
              <a:rPr lang="en-US" sz="2000" dirty="0" smtClean="0"/>
              <a:t>The cover should add to the overall aesthetic appearance of the display.</a:t>
            </a:r>
          </a:p>
          <a:p>
            <a:pPr>
              <a:buFont typeface="Arial" pitchFamily="34" charset="0"/>
              <a:buChar char="•"/>
            </a:pPr>
            <a:r>
              <a:rPr lang="en-US" sz="2000" dirty="0" smtClean="0"/>
              <a:t>The paper should be placed on the table in front of the backboard.</a:t>
            </a:r>
            <a:endParaRPr lang="en-US" sz="2000" dirty="0"/>
          </a:p>
        </p:txBody>
      </p:sp>
    </p:spTree>
  </p:cSld>
  <p:clrMapOvr>
    <a:masterClrMapping/>
  </p:clrMapOvr>
  <p:transition spd="med">
    <p:sndAc>
      <p:stSnd>
        <p:snd r:embed="rId2" name="applaus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a:ln>
            <a:solidFill>
              <a:schemeClr val="accent2">
                <a:lumMod val="75000"/>
              </a:schemeClr>
            </a:solidFill>
            <a:prstDash val="sysDash"/>
          </a:ln>
        </p:spPr>
        <p:txBody>
          <a:bodyPr/>
          <a:lstStyle/>
          <a:p>
            <a:r>
              <a:rPr lang="en-US" dirty="0" smtClean="0"/>
              <a:t>General APA Guidelines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Your essay should be typed, double-spaced on standard-sized paper (8.5" x 11") with 1" margins on all sides. You should use a clear font that is highly readable. APA recommends using 12 pt. Times New Roman font.</a:t>
            </a:r>
          </a:p>
          <a:p>
            <a:r>
              <a:rPr lang="en-US" dirty="0" smtClean="0"/>
              <a:t>Include a page header (also known as the "running head") at the top of every page. To create a page header/running head, insert page numbers flush right. Then type "TITLE OF YOUR PAPER" in the header flush left using all capital letters. The running head is a shortened version of your paper's title and cannot exceed 50 characters including spacing and punctuation.</a:t>
            </a:r>
          </a:p>
          <a:p>
            <a:endParaRPr lang="en-US" dirty="0"/>
          </a:p>
        </p:txBody>
      </p:sp>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a:ln>
            <a:solidFill>
              <a:srgbClr val="FFFF00"/>
            </a:solidFill>
          </a:ln>
          <a:effectLst>
            <a:outerShdw blurRad="50800" dist="38100" dir="5400000" algn="t" rotWithShape="0">
              <a:prstClr val="black">
                <a:alpha val="40000"/>
              </a:prstClr>
            </a:outerShdw>
          </a:effectLst>
        </p:spPr>
        <p:txBody>
          <a:bodyPr/>
          <a:lstStyle/>
          <a:p>
            <a:r>
              <a:rPr lang="en-US" dirty="0" smtClean="0"/>
              <a:t>Body of the Paper</a:t>
            </a:r>
            <a:endParaRPr lang="en-US" dirty="0"/>
          </a:p>
        </p:txBody>
      </p:sp>
      <p:sp>
        <p:nvSpPr>
          <p:cNvPr id="3" name="Content Placeholder 2"/>
          <p:cNvSpPr>
            <a:spLocks noGrp="1"/>
          </p:cNvSpPr>
          <p:nvPr>
            <p:ph sz="half" idx="1"/>
          </p:nvPr>
        </p:nvSpPr>
        <p:spPr/>
        <p:txBody>
          <a:bodyPr/>
          <a:lstStyle/>
          <a:p>
            <a:r>
              <a:rPr lang="en-US" b="1" dirty="0" smtClean="0"/>
              <a:t>Statement of the Research question/problem </a:t>
            </a:r>
            <a:r>
              <a:rPr lang="en-US" dirty="0" smtClean="0"/>
              <a:t>being explored  clearly states why the research topic was chosen.</a:t>
            </a:r>
          </a:p>
          <a:p>
            <a:r>
              <a:rPr lang="en-US" b="1" dirty="0" smtClean="0"/>
              <a:t>Methodology</a:t>
            </a:r>
            <a:r>
              <a:rPr lang="en-US" dirty="0" smtClean="0"/>
              <a:t> explains the steps in the research process.</a:t>
            </a:r>
            <a:endParaRPr lang="en-US" dirty="0"/>
          </a:p>
        </p:txBody>
      </p:sp>
      <p:sp>
        <p:nvSpPr>
          <p:cNvPr id="4" name="Content Placeholder 3"/>
          <p:cNvSpPr>
            <a:spLocks noGrp="1"/>
          </p:cNvSpPr>
          <p:nvPr>
            <p:ph sz="half" idx="2"/>
          </p:nvPr>
        </p:nvSpPr>
        <p:spPr/>
        <p:txBody>
          <a:bodyPr/>
          <a:lstStyle/>
          <a:p>
            <a:r>
              <a:rPr lang="en-US" b="1" dirty="0" smtClean="0"/>
              <a:t>Research findings </a:t>
            </a:r>
            <a:r>
              <a:rPr lang="en-US" dirty="0" smtClean="0"/>
              <a:t>include adequate and balanced information.</a:t>
            </a:r>
          </a:p>
          <a:p>
            <a:r>
              <a:rPr lang="en-US" b="1" dirty="0" smtClean="0"/>
              <a:t>Conclusion</a:t>
            </a:r>
            <a:r>
              <a:rPr lang="en-US" dirty="0" smtClean="0"/>
              <a:t> presents a summary of the key data and answers the question being explored.</a:t>
            </a:r>
            <a:endParaRPr lang="en-US" dirty="0"/>
          </a:p>
        </p:txBody>
      </p:sp>
    </p:spTree>
  </p:cSld>
  <p:clrMapOvr>
    <a:masterClrMapping/>
  </p:clrMapOvr>
  <p:transition spd="med">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0" y="1397000"/>
          <a:ext cx="6096000" cy="741680"/>
        </p:xfrm>
        <a:graphic>
          <a:graphicData uri="http://schemas.openxmlformats.org/drawingml/2006/table">
            <a:tbl>
              <a:tblPr firstRow="1" bandRow="1">
                <a:tableStyleId>{5C22544A-7EE6-4342-B048-85BDC9FD1C3A}</a:tableStyleId>
              </a:tblPr>
              <a:tblGrid>
                <a:gridCol w="6096000"/>
              </a:tblGrid>
              <a:tr h="370840">
                <a:tc>
                  <a:txBody>
                    <a:bodyPr/>
                    <a:lstStyle/>
                    <a:p>
                      <a:pPr algn="ctr"/>
                      <a:r>
                        <a:rPr lang="en-US" dirty="0" err="1" smtClean="0"/>
                        <a:t>Triboard</a:t>
                      </a:r>
                      <a:r>
                        <a:rPr lang="en-US" baseline="0" dirty="0" smtClean="0"/>
                        <a:t> Presentation</a:t>
                      </a:r>
                      <a:endParaRPr lang="en-US" dirty="0"/>
                    </a:p>
                  </a:txBody>
                  <a:tcPr/>
                </a:tc>
              </a:tr>
              <a:tr h="370840">
                <a:tc>
                  <a:txBody>
                    <a:bodyPr/>
                    <a:lstStyle/>
                    <a:p>
                      <a:pPr algn="ctr"/>
                      <a:endParaRPr lang="en-US" dirty="0"/>
                    </a:p>
                  </a:txBody>
                  <a:tcPr/>
                </a:tc>
              </a:tr>
            </a:tbl>
          </a:graphicData>
        </a:graphic>
      </p:graphicFrame>
      <p:graphicFrame>
        <p:nvGraphicFramePr>
          <p:cNvPr id="3" name="Table 2"/>
          <p:cNvGraphicFramePr>
            <a:graphicFrameLocks noGrp="1"/>
          </p:cNvGraphicFramePr>
          <p:nvPr/>
        </p:nvGraphicFramePr>
        <p:xfrm>
          <a:off x="1524000" y="1397000"/>
          <a:ext cx="6096000" cy="2011680"/>
        </p:xfrm>
        <a:graphic>
          <a:graphicData uri="http://schemas.openxmlformats.org/drawingml/2006/table">
            <a:tbl>
              <a:tblPr firstRow="1" bandRow="1">
                <a:tableStyleId>{5C22544A-7EE6-4342-B048-85BDC9FD1C3A}</a:tableStyleId>
              </a:tblPr>
              <a:tblGrid>
                <a:gridCol w="2032000"/>
                <a:gridCol w="2006600"/>
                <a:gridCol w="2057400"/>
              </a:tblGrid>
              <a:tr h="370840">
                <a:tc>
                  <a:txBody>
                    <a:bodyPr/>
                    <a:lstStyle/>
                    <a:p>
                      <a:r>
                        <a:rPr lang="en-US" sz="2400" dirty="0" smtClean="0"/>
                        <a:t>Methodology</a:t>
                      </a:r>
                    </a:p>
                    <a:p>
                      <a:pPr>
                        <a:buFont typeface="Arial" pitchFamily="34" charset="0"/>
                        <a:buChar char="•"/>
                      </a:pPr>
                      <a:r>
                        <a:rPr lang="en-US" dirty="0" smtClean="0"/>
                        <a:t>Graphs</a:t>
                      </a:r>
                    </a:p>
                    <a:p>
                      <a:pPr>
                        <a:buFont typeface="Arial" pitchFamily="34" charset="0"/>
                        <a:buChar char="•"/>
                      </a:pPr>
                      <a:r>
                        <a:rPr lang="en-US" dirty="0" smtClean="0"/>
                        <a:t>Charts</a:t>
                      </a:r>
                    </a:p>
                    <a:p>
                      <a:pPr>
                        <a:buFont typeface="Arial" pitchFamily="34" charset="0"/>
                        <a:buChar char="•"/>
                      </a:pPr>
                      <a:r>
                        <a:rPr lang="en-US" dirty="0" smtClean="0"/>
                        <a:t>illustrations</a:t>
                      </a:r>
                      <a:endParaRPr lang="en-US" dirty="0"/>
                    </a:p>
                  </a:txBody>
                  <a:tcPr/>
                </a:tc>
                <a:tc>
                  <a:txBody>
                    <a:bodyPr/>
                    <a:lstStyle/>
                    <a:p>
                      <a:r>
                        <a:rPr lang="en-US" sz="2400" dirty="0" smtClean="0"/>
                        <a:t>Question or Problem Statement</a:t>
                      </a:r>
                    </a:p>
                    <a:p>
                      <a:pPr>
                        <a:buFont typeface="Arial" pitchFamily="34" charset="0"/>
                        <a:buChar char="•"/>
                      </a:pPr>
                      <a:r>
                        <a:rPr lang="en-US" dirty="0" smtClean="0"/>
                        <a:t>Graphs</a:t>
                      </a:r>
                    </a:p>
                    <a:p>
                      <a:pPr>
                        <a:buFont typeface="Arial" pitchFamily="34" charset="0"/>
                        <a:buChar char="•"/>
                      </a:pPr>
                      <a:r>
                        <a:rPr lang="en-US" dirty="0" smtClean="0"/>
                        <a:t>Charts</a:t>
                      </a:r>
                    </a:p>
                    <a:p>
                      <a:pPr>
                        <a:buFont typeface="Arial" pitchFamily="34" charset="0"/>
                        <a:buChar char="•"/>
                      </a:pPr>
                      <a:r>
                        <a:rPr lang="en-US" dirty="0" smtClean="0"/>
                        <a:t>illustrations</a:t>
                      </a:r>
                      <a:endParaRPr lang="en-US" dirty="0"/>
                    </a:p>
                  </a:txBody>
                  <a:tcPr/>
                </a:tc>
                <a:tc>
                  <a:txBody>
                    <a:bodyPr/>
                    <a:lstStyle/>
                    <a:p>
                      <a:r>
                        <a:rPr lang="en-US" sz="2400" dirty="0" smtClean="0"/>
                        <a:t>Conclusion</a:t>
                      </a:r>
                    </a:p>
                    <a:p>
                      <a:pPr>
                        <a:buFont typeface="Arial" pitchFamily="34" charset="0"/>
                        <a:buChar char="•"/>
                      </a:pPr>
                      <a:r>
                        <a:rPr lang="en-US" dirty="0" smtClean="0"/>
                        <a:t>Graphs</a:t>
                      </a:r>
                    </a:p>
                    <a:p>
                      <a:pPr>
                        <a:buFont typeface="Arial" pitchFamily="34" charset="0"/>
                        <a:buChar char="•"/>
                      </a:pPr>
                      <a:r>
                        <a:rPr lang="en-US" dirty="0" smtClean="0"/>
                        <a:t>Charts</a:t>
                      </a:r>
                    </a:p>
                    <a:p>
                      <a:pPr>
                        <a:buFont typeface="Arial" pitchFamily="34" charset="0"/>
                        <a:buChar char="•"/>
                      </a:pPr>
                      <a:r>
                        <a:rPr lang="en-US" dirty="0" smtClean="0"/>
                        <a:t>illustrations</a:t>
                      </a:r>
                      <a:endParaRPr lang="en-US" dirty="0"/>
                    </a:p>
                  </a:txBody>
                  <a:tcPr/>
                </a:tc>
              </a:tr>
            </a:tbl>
          </a:graphicData>
        </a:graphic>
      </p:graphicFrame>
      <p:sp>
        <p:nvSpPr>
          <p:cNvPr id="4" name="Rectangle 3"/>
          <p:cNvSpPr/>
          <p:nvPr/>
        </p:nvSpPr>
        <p:spPr>
          <a:xfrm>
            <a:off x="2400347" y="4191000"/>
            <a:ext cx="4343305" cy="923330"/>
          </a:xfrm>
          <a:prstGeom prst="rect">
            <a:avLst/>
          </a:prstGeom>
          <a:noFill/>
        </p:spPr>
        <p:txBody>
          <a:bodyPr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en-US" dirty="0"/>
              <a:t>Optional: Other display items (videos, </a:t>
            </a:r>
            <a:r>
              <a:rPr lang="en-US" dirty="0" err="1"/>
              <a:t>powerpoints</a:t>
            </a:r>
            <a:r>
              <a:rPr lang="en-US" dirty="0"/>
              <a:t>, models) may be on the board or on the table in front of the board.</a:t>
            </a:r>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lstStyle/>
          <a:p>
            <a:r>
              <a:rPr lang="en-US" dirty="0" smtClean="0"/>
              <a:t>Materials </a:t>
            </a:r>
            <a:endParaRPr lang="en-US" dirty="0"/>
          </a:p>
        </p:txBody>
      </p:sp>
      <p:sp>
        <p:nvSpPr>
          <p:cNvPr id="3" name="Content Placeholder 2"/>
          <p:cNvSpPr>
            <a:spLocks noGrp="1"/>
          </p:cNvSpPr>
          <p:nvPr>
            <p:ph idx="1"/>
          </p:nvPr>
        </p:nvSpPr>
        <p:spPr/>
        <p:txBody>
          <a:bodyPr>
            <a:normAutofit/>
          </a:bodyPr>
          <a:lstStyle/>
          <a:p>
            <a:r>
              <a:rPr lang="en-US" sz="2800" dirty="0" smtClean="0"/>
              <a:t>The use of materials such as toy dolls, plastic models, and commercial products for illustration is discouraged.  Objects should be made by the student and not purchased.  Building materials such as wood, modeling clay, pipe cleaners, and foam board may be purchased for use in constructing models.</a:t>
            </a:r>
          </a:p>
          <a:p>
            <a:pPr>
              <a:buNone/>
            </a:pPr>
            <a:endParaRPr lang="en-US" sz="2800" dirty="0"/>
          </a:p>
        </p:txBody>
      </p:sp>
    </p:spTree>
  </p:cSld>
  <p:clrMapOvr>
    <a:masterClrMapping/>
  </p:clrMapOvr>
  <p:transition spd="med">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US" dirty="0" smtClean="0"/>
              <a:t>Title:</a:t>
            </a:r>
          </a:p>
          <a:p>
            <a:r>
              <a:rPr lang="en-US" dirty="0" smtClean="0"/>
              <a:t>Name:</a:t>
            </a:r>
          </a:p>
          <a:p>
            <a:r>
              <a:rPr lang="en-US" dirty="0" smtClean="0"/>
              <a:t>Statement of the Problem/Question:</a:t>
            </a:r>
          </a:p>
          <a:p>
            <a:r>
              <a:rPr lang="en-US" dirty="0" smtClean="0"/>
              <a:t>Methodology:</a:t>
            </a:r>
          </a:p>
          <a:p>
            <a:r>
              <a:rPr lang="en-US" dirty="0" smtClean="0"/>
              <a:t>Conclusion:</a:t>
            </a:r>
            <a:endParaRPr lang="en-US" dirty="0"/>
          </a:p>
        </p:txBody>
      </p:sp>
    </p:spTree>
  </p:cSld>
  <p:clrMapOvr>
    <a:masterClrMapping/>
  </p:clrMapOvr>
  <p:transition spd="med">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en-US" dirty="0" smtClean="0"/>
              <a:t>Methods of Research</a:t>
            </a:r>
            <a:endParaRPr lang="en-US" dirty="0"/>
          </a:p>
        </p:txBody>
      </p:sp>
      <p:sp>
        <p:nvSpPr>
          <p:cNvPr id="3" name="Text Placeholder 2"/>
          <p:cNvSpPr>
            <a:spLocks noGrp="1"/>
          </p:cNvSpPr>
          <p:nvPr>
            <p:ph type="body" idx="1"/>
          </p:nvPr>
        </p:nvSpPr>
        <p:spPr/>
        <p:txBody>
          <a:bodyPr/>
          <a:lstStyle/>
          <a:p>
            <a:r>
              <a:rPr lang="en-US" dirty="0" smtClean="0"/>
              <a:t>Media Center</a:t>
            </a:r>
            <a:endParaRPr lang="en-US" dirty="0"/>
          </a:p>
        </p:txBody>
      </p:sp>
      <p:sp>
        <p:nvSpPr>
          <p:cNvPr id="4" name="Content Placeholder 3"/>
          <p:cNvSpPr>
            <a:spLocks noGrp="1"/>
          </p:cNvSpPr>
          <p:nvPr>
            <p:ph sz="half" idx="2"/>
          </p:nvPr>
        </p:nvSpPr>
        <p:spPr/>
        <p:txBody>
          <a:bodyPr/>
          <a:lstStyle/>
          <a:p>
            <a:r>
              <a:rPr lang="en-US" dirty="0" smtClean="0"/>
              <a:t>Books</a:t>
            </a:r>
          </a:p>
          <a:p>
            <a:r>
              <a:rPr lang="en-US" dirty="0" smtClean="0"/>
              <a:t>Magazines</a:t>
            </a:r>
          </a:p>
          <a:p>
            <a:r>
              <a:rPr lang="en-US" dirty="0" smtClean="0"/>
              <a:t>Newspapers</a:t>
            </a:r>
          </a:p>
          <a:p>
            <a:r>
              <a:rPr lang="en-US" dirty="0" smtClean="0"/>
              <a:t>Government documents</a:t>
            </a:r>
          </a:p>
          <a:p>
            <a:endParaRPr lang="en-US" dirty="0"/>
          </a:p>
        </p:txBody>
      </p:sp>
      <p:sp>
        <p:nvSpPr>
          <p:cNvPr id="5" name="Text Placeholder 4"/>
          <p:cNvSpPr>
            <a:spLocks noGrp="1"/>
          </p:cNvSpPr>
          <p:nvPr>
            <p:ph type="body" sz="quarter" idx="3"/>
          </p:nvPr>
        </p:nvSpPr>
        <p:spPr/>
        <p:txBody>
          <a:bodyPr/>
          <a:lstStyle/>
          <a:p>
            <a:r>
              <a:rPr lang="en-US" dirty="0" smtClean="0"/>
              <a:t>Original Research</a:t>
            </a:r>
            <a:endParaRPr lang="en-US" dirty="0"/>
          </a:p>
        </p:txBody>
      </p:sp>
      <p:sp>
        <p:nvSpPr>
          <p:cNvPr id="6" name="Content Placeholder 5"/>
          <p:cNvSpPr>
            <a:spLocks noGrp="1"/>
          </p:cNvSpPr>
          <p:nvPr>
            <p:ph sz="quarter" idx="4"/>
          </p:nvPr>
        </p:nvSpPr>
        <p:spPr/>
        <p:txBody>
          <a:bodyPr>
            <a:normAutofit fontScale="92500" lnSpcReduction="20000"/>
          </a:bodyPr>
          <a:lstStyle/>
          <a:p>
            <a:r>
              <a:rPr lang="en-US" dirty="0" smtClean="0"/>
              <a:t>Interviews</a:t>
            </a:r>
          </a:p>
          <a:p>
            <a:r>
              <a:rPr lang="en-US" dirty="0" smtClean="0"/>
              <a:t>Polls</a:t>
            </a:r>
          </a:p>
          <a:p>
            <a:r>
              <a:rPr lang="en-US" dirty="0" smtClean="0"/>
              <a:t>Oral histories</a:t>
            </a:r>
          </a:p>
          <a:p>
            <a:r>
              <a:rPr lang="en-US" dirty="0" smtClean="0"/>
              <a:t>Case studies questionnaires</a:t>
            </a:r>
          </a:p>
          <a:p>
            <a:r>
              <a:rPr lang="en-US" dirty="0" smtClean="0"/>
              <a:t>Photographs</a:t>
            </a:r>
          </a:p>
          <a:p>
            <a:r>
              <a:rPr lang="en-US" dirty="0" smtClean="0"/>
              <a:t>Movies/sound recordings</a:t>
            </a:r>
          </a:p>
          <a:p>
            <a:r>
              <a:rPr lang="en-US" dirty="0" smtClean="0"/>
              <a:t>Experiments/observations</a:t>
            </a:r>
          </a:p>
          <a:p>
            <a:r>
              <a:rPr lang="en-US" dirty="0" smtClean="0"/>
              <a:t>Maps</a:t>
            </a:r>
          </a:p>
          <a:p>
            <a:r>
              <a:rPr lang="en-US" dirty="0" smtClean="0"/>
              <a:t>Physical remains (buildings, artifacts, landscapes)</a:t>
            </a:r>
          </a:p>
          <a:p>
            <a:r>
              <a:rPr lang="en-US" dirty="0" smtClean="0"/>
              <a:t>Unpublished manuscripts (wills, letters, deeds, diaries)</a:t>
            </a:r>
            <a:endParaRPr lang="en-US" dirty="0"/>
          </a:p>
        </p:txBody>
      </p:sp>
    </p:spTree>
  </p:cSld>
  <p:clrMapOvr>
    <a:masterClrMapping/>
  </p:clrMapOvr>
  <p:transition spd="med">
    <p:pull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369</TotalTime>
  <Words>485</Words>
  <Application>Microsoft Office PowerPoint</Application>
  <PresentationFormat>On-screen Show (4:3)</PresentationFormat>
  <Paragraphs>73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Social Studies Fair</vt:lpstr>
      <vt:lpstr>Easybib.com</vt:lpstr>
      <vt:lpstr>Cover Page</vt:lpstr>
      <vt:lpstr>General APA Guidelines</vt:lpstr>
      <vt:lpstr>Body of the Paper</vt:lpstr>
      <vt:lpstr>PowerPoint Presentation</vt:lpstr>
      <vt:lpstr>Materials </vt:lpstr>
      <vt:lpstr>Abstract</vt:lpstr>
      <vt:lpstr>Methods of Research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Bibliography</dc:title>
  <dc:creator>Krista Collins</dc:creator>
  <cp:lastModifiedBy>Susan Anderson</cp:lastModifiedBy>
  <cp:revision>13</cp:revision>
  <dcterms:created xsi:type="dcterms:W3CDTF">2014-10-09T16:41:18Z</dcterms:created>
  <dcterms:modified xsi:type="dcterms:W3CDTF">2016-10-24T15:03:46Z</dcterms:modified>
</cp:coreProperties>
</file>