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7CFC-2319-4481-B483-EAB61CE60D9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C8B41-6DDF-4865-BDDA-C80E789B7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79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7CFC-2319-4481-B483-EAB61CE60D9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C8B41-6DDF-4865-BDDA-C80E789B7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16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7CFC-2319-4481-B483-EAB61CE60D9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C8B41-6DDF-4865-BDDA-C80E789B7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5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7CFC-2319-4481-B483-EAB61CE60D9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C8B41-6DDF-4865-BDDA-C80E789B7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42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7CFC-2319-4481-B483-EAB61CE60D9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C8B41-6DDF-4865-BDDA-C80E789B7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40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7CFC-2319-4481-B483-EAB61CE60D9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C8B41-6DDF-4865-BDDA-C80E789B7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34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7CFC-2319-4481-B483-EAB61CE60D9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C8B41-6DDF-4865-BDDA-C80E789B7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7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7CFC-2319-4481-B483-EAB61CE60D9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C8B41-6DDF-4865-BDDA-C80E789B7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1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7CFC-2319-4481-B483-EAB61CE60D9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C8B41-6DDF-4865-BDDA-C80E789B7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93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7CFC-2319-4481-B483-EAB61CE60D9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C8B41-6DDF-4865-BDDA-C80E789B7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50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7CFC-2319-4481-B483-EAB61CE60D9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C8B41-6DDF-4865-BDDA-C80E789B7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63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17CFC-2319-4481-B483-EAB61CE60D9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C8B41-6DDF-4865-BDDA-C80E789B7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8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Who Am I?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Events and People of the American Revolution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25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Who Am I?</a:t>
            </a:r>
            <a:endParaRPr lang="en-US" sz="80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800" b="1" dirty="0">
                <a:solidFill>
                  <a:srgbClr val="0070C0"/>
                </a:solidFill>
                <a:latin typeface="Garamond" panose="02020404030301010803" pitchFamily="18" charset="0"/>
              </a:rPr>
              <a:t>1 of 3 signers of the Declaration of </a:t>
            </a:r>
            <a:r>
              <a:rPr lang="en-US" sz="48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Independence</a:t>
            </a:r>
            <a:r>
              <a:rPr lang="en-US" sz="4800" b="1" dirty="0">
                <a:solidFill>
                  <a:srgbClr val="0070C0"/>
                </a:solidFill>
                <a:latin typeface="Garamond" panose="02020404030301010803" pitchFamily="18" charset="0"/>
              </a:rPr>
              <a:t>. </a:t>
            </a:r>
            <a:endParaRPr lang="en-US" sz="4800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lvl="0"/>
            <a:r>
              <a:rPr lang="en-US" sz="4800" b="1" dirty="0">
                <a:solidFill>
                  <a:srgbClr val="0070C0"/>
                </a:solidFill>
                <a:latin typeface="Garamond" panose="02020404030301010803" pitchFamily="18" charset="0"/>
              </a:rPr>
              <a:t>Has a county named after him in GA.</a:t>
            </a:r>
            <a:endParaRPr lang="en-US" sz="4800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r>
              <a:rPr lang="en-US" sz="48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Was a doctor and minister from Connecticut who practiced medicine in South Carolina and Georgia</a:t>
            </a:r>
            <a:endParaRPr lang="en-US" sz="4800" b="1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53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35629" y="2343955"/>
            <a:ext cx="48574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latin typeface="Garamond" panose="02020404030301010803" pitchFamily="18" charset="0"/>
              </a:rPr>
              <a:t>Lyman Hall</a:t>
            </a:r>
            <a:endParaRPr lang="en-US" sz="8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1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Who Am I?</a:t>
            </a:r>
            <a:endParaRPr lang="en-US" sz="80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800" dirty="0">
                <a:solidFill>
                  <a:srgbClr val="0070C0"/>
                </a:solidFill>
                <a:latin typeface="Garamond" panose="02020404030301010803" pitchFamily="18" charset="0"/>
              </a:rPr>
              <a:t>1 of 3 signers of the Declaration of </a:t>
            </a:r>
            <a:r>
              <a:rPr lang="en-US" sz="4800" dirty="0" smtClean="0">
                <a:solidFill>
                  <a:srgbClr val="0070C0"/>
                </a:solidFill>
                <a:latin typeface="Garamond" panose="02020404030301010803" pitchFamily="18" charset="0"/>
              </a:rPr>
              <a:t>Independence</a:t>
            </a:r>
            <a:r>
              <a:rPr lang="en-US" sz="4800" dirty="0">
                <a:solidFill>
                  <a:srgbClr val="0070C0"/>
                </a:solidFill>
                <a:latin typeface="Garamond" panose="02020404030301010803" pitchFamily="18" charset="0"/>
              </a:rPr>
              <a:t>. </a:t>
            </a:r>
          </a:p>
          <a:p>
            <a:pPr lvl="0"/>
            <a:r>
              <a:rPr lang="en-US" sz="4800" dirty="0">
                <a:solidFill>
                  <a:srgbClr val="0070C0"/>
                </a:solidFill>
                <a:latin typeface="Garamond" panose="02020404030301010803" pitchFamily="18" charset="0"/>
              </a:rPr>
              <a:t>Has a county named after him in GA.</a:t>
            </a:r>
          </a:p>
          <a:p>
            <a:r>
              <a:rPr lang="en-US" sz="4800" dirty="0" smtClean="0">
                <a:solidFill>
                  <a:srgbClr val="0070C0"/>
                </a:solidFill>
                <a:latin typeface="Garamond" panose="02020404030301010803" pitchFamily="18" charset="0"/>
              </a:rPr>
              <a:t>Was a successful lawyer and was captured by the British in the American Revolution. </a:t>
            </a:r>
            <a:endParaRPr lang="en-US" sz="4800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44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7747" y="2073498"/>
            <a:ext cx="6260945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sz="8000" dirty="0" smtClean="0">
                <a:latin typeface="Garamond" panose="02020404030301010803" pitchFamily="18" charset="0"/>
              </a:rPr>
              <a:t>George Walton</a:t>
            </a:r>
            <a:endParaRPr lang="en-US" sz="8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95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5917" y="1902988"/>
            <a:ext cx="1054779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mic Sans MS" panose="030F0702030302020204" pitchFamily="66" charset="0"/>
              <a:buChar char="-"/>
            </a:pPr>
            <a:r>
              <a:rPr lang="en-US" sz="4000" b="1" dirty="0" smtClean="0">
                <a:solidFill>
                  <a:srgbClr val="1F497D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Led a force of Georgia patriots in an attack against British loyalists. </a:t>
            </a:r>
            <a:endParaRPr lang="en-US" sz="4000" dirty="0" smtClean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mic Sans MS" panose="030F0702030302020204" pitchFamily="66" charset="0"/>
              <a:buChar char="-"/>
            </a:pPr>
            <a:r>
              <a:rPr lang="en-US" sz="4000" b="1" dirty="0" smtClean="0">
                <a:solidFill>
                  <a:srgbClr val="1F497D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Patriots gained badly needed guns, ammunition and horses. </a:t>
            </a:r>
            <a:endParaRPr lang="en-US" sz="4000" dirty="0" smtClean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Comic Sans MS" panose="030F0702030302020204" pitchFamily="66" charset="0"/>
              <a:buChar char="-"/>
            </a:pPr>
            <a:r>
              <a:rPr lang="en-US" sz="4000" b="1" dirty="0" smtClean="0">
                <a:solidFill>
                  <a:srgbClr val="1F497D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Victory at Kettle Creek won over many Georgians who had not chosen sides</a:t>
            </a:r>
            <a:endParaRPr lang="en-US" sz="40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99423" y="399244"/>
            <a:ext cx="48866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Who Am I?</a:t>
            </a:r>
            <a:endParaRPr lang="en-US" sz="80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35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68203" y="2331076"/>
            <a:ext cx="63239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atin typeface="Garamond" panose="02020404030301010803" pitchFamily="18" charset="0"/>
              </a:rPr>
              <a:t>Elijah Clarke</a:t>
            </a:r>
            <a:endParaRPr lang="en-US" sz="9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60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Who Am I?</a:t>
            </a:r>
            <a:endParaRPr lang="en-US" sz="80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b="1" dirty="0">
                <a:solidFill>
                  <a:srgbClr val="0070C0"/>
                </a:solidFill>
              </a:rPr>
              <a:t>Fought in the American Revolution in GA</a:t>
            </a:r>
            <a:endParaRPr lang="en-US" sz="4400" dirty="0">
              <a:solidFill>
                <a:srgbClr val="0070C0"/>
              </a:solidFill>
            </a:endParaRPr>
          </a:p>
          <a:p>
            <a:pPr lvl="0"/>
            <a:r>
              <a:rPr lang="en-US" sz="4400" b="1" dirty="0">
                <a:solidFill>
                  <a:srgbClr val="0070C0"/>
                </a:solidFill>
              </a:rPr>
              <a:t>Wounded at the Battle of Kettle Creek</a:t>
            </a:r>
            <a:endParaRPr lang="en-US" sz="4400" dirty="0">
              <a:solidFill>
                <a:srgbClr val="0070C0"/>
              </a:solidFill>
            </a:endParaRPr>
          </a:p>
          <a:p>
            <a:pPr lvl="0"/>
            <a:r>
              <a:rPr lang="en-US" sz="4400" b="1" dirty="0">
                <a:solidFill>
                  <a:srgbClr val="0070C0"/>
                </a:solidFill>
              </a:rPr>
              <a:t>One of the only </a:t>
            </a:r>
            <a:r>
              <a:rPr lang="en-US" sz="4400" b="1" dirty="0" smtClean="0">
                <a:solidFill>
                  <a:srgbClr val="0070C0"/>
                </a:solidFill>
              </a:rPr>
              <a:t>blacks </a:t>
            </a:r>
            <a:r>
              <a:rPr lang="en-US" sz="4400" b="1" dirty="0">
                <a:solidFill>
                  <a:srgbClr val="0070C0"/>
                </a:solidFill>
              </a:rPr>
              <a:t>to ever receive land from the State of GA in a lottery. </a:t>
            </a:r>
            <a:endParaRPr lang="en-US" sz="4400" dirty="0">
              <a:solidFill>
                <a:srgbClr val="0070C0"/>
              </a:solidFill>
            </a:endParaRPr>
          </a:p>
          <a:p>
            <a:pPr lvl="0"/>
            <a:r>
              <a:rPr lang="en-US" sz="4400" b="1" dirty="0">
                <a:solidFill>
                  <a:srgbClr val="0070C0"/>
                </a:solidFill>
              </a:rPr>
              <a:t>Also received pension </a:t>
            </a:r>
            <a:r>
              <a:rPr lang="en-US" sz="4400" b="1" dirty="0" smtClean="0">
                <a:solidFill>
                  <a:srgbClr val="0070C0"/>
                </a:solidFill>
              </a:rPr>
              <a:t>for </a:t>
            </a:r>
            <a:r>
              <a:rPr lang="en-US" sz="4400" b="1" dirty="0">
                <a:solidFill>
                  <a:srgbClr val="0070C0"/>
                </a:solidFill>
              </a:rPr>
              <a:t>his military service.</a:t>
            </a:r>
            <a:endParaRPr lang="en-US" sz="44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16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03808" y="2305318"/>
            <a:ext cx="61619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latin typeface="Garamond" panose="02020404030301010803" pitchFamily="18" charset="0"/>
              </a:rPr>
              <a:t>Austin Dabney</a:t>
            </a:r>
            <a:endParaRPr lang="en-US" sz="8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18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Who Am  I?</a:t>
            </a:r>
            <a:endParaRPr lang="en-US" sz="80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4400" b="1" dirty="0">
                <a:solidFill>
                  <a:srgbClr val="0070C0"/>
                </a:solidFill>
                <a:latin typeface="Garamond" panose="02020404030301010803" pitchFamily="18" charset="0"/>
              </a:rPr>
              <a:t>Tories barged </a:t>
            </a:r>
            <a:r>
              <a:rPr lang="en-US" sz="44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in the </a:t>
            </a:r>
            <a:r>
              <a:rPr lang="en-US" sz="4400" b="1" dirty="0">
                <a:solidFill>
                  <a:srgbClr val="0070C0"/>
                </a:solidFill>
                <a:latin typeface="Garamond" panose="02020404030301010803" pitchFamily="18" charset="0"/>
              </a:rPr>
              <a:t>cabin and demanded a meal. </a:t>
            </a:r>
            <a:endParaRPr lang="en-US" sz="4400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lvl="0"/>
            <a:r>
              <a:rPr lang="en-US" sz="4400" b="1" dirty="0">
                <a:solidFill>
                  <a:srgbClr val="0070C0"/>
                </a:solidFill>
                <a:latin typeface="Garamond" panose="02020404030301010803" pitchFamily="18" charset="0"/>
              </a:rPr>
              <a:t>Cooked for Tories, and while they were drinking, stole their guns. </a:t>
            </a:r>
            <a:endParaRPr lang="en-US" sz="4400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lvl="0"/>
            <a:r>
              <a:rPr lang="en-US" sz="4400" b="1" dirty="0">
                <a:solidFill>
                  <a:srgbClr val="0070C0"/>
                </a:solidFill>
                <a:latin typeface="Garamond" panose="02020404030301010803" pitchFamily="18" charset="0"/>
              </a:rPr>
              <a:t>Held the Tories hostage in home; shooting two when they tried to take their guns back.</a:t>
            </a:r>
            <a:endParaRPr lang="en-US" sz="4400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0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54569" y="2550017"/>
            <a:ext cx="48875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latin typeface="Garamond" panose="02020404030301010803" pitchFamily="18" charset="0"/>
              </a:rPr>
              <a:t>Nancy Hart</a:t>
            </a:r>
            <a:endParaRPr lang="en-US" sz="8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58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Who Am I?</a:t>
            </a:r>
            <a:endParaRPr lang="en-US" sz="80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5400" b="1" dirty="0">
                <a:solidFill>
                  <a:srgbClr val="0070C0"/>
                </a:solidFill>
                <a:latin typeface="Garamond" panose="02020404030301010803" pitchFamily="18" charset="0"/>
              </a:rPr>
              <a:t>1 of 3 signers of the Declaration of </a:t>
            </a:r>
            <a:r>
              <a:rPr lang="en-US" sz="54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Independence</a:t>
            </a:r>
            <a:r>
              <a:rPr lang="en-US" sz="5400" b="1" dirty="0">
                <a:solidFill>
                  <a:srgbClr val="0070C0"/>
                </a:solidFill>
                <a:latin typeface="Garamond" panose="02020404030301010803" pitchFamily="18" charset="0"/>
              </a:rPr>
              <a:t>. </a:t>
            </a:r>
            <a:endParaRPr lang="en-US" sz="5400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lvl="0"/>
            <a:r>
              <a:rPr lang="en-US" sz="5400" b="1" dirty="0">
                <a:solidFill>
                  <a:srgbClr val="0070C0"/>
                </a:solidFill>
                <a:latin typeface="Garamond" panose="02020404030301010803" pitchFamily="18" charset="0"/>
              </a:rPr>
              <a:t>Died in a duel in Savannah in 1777. </a:t>
            </a:r>
            <a:endParaRPr lang="en-US" sz="5400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lvl="0"/>
            <a:r>
              <a:rPr lang="en-US" sz="5400" b="1" dirty="0">
                <a:solidFill>
                  <a:srgbClr val="0070C0"/>
                </a:solidFill>
                <a:latin typeface="Garamond" panose="02020404030301010803" pitchFamily="18" charset="0"/>
              </a:rPr>
              <a:t>Has a county named after him in GA.</a:t>
            </a:r>
            <a:endParaRPr lang="en-US" sz="5400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48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8349" y="2215166"/>
            <a:ext cx="70070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latin typeface="Garamond" panose="02020404030301010803" pitchFamily="18" charset="0"/>
              </a:rPr>
              <a:t>Button Gwinnett</a:t>
            </a:r>
            <a:endParaRPr lang="en-US" sz="8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79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261</Words>
  <Application>Microsoft Office PowerPoint</Application>
  <PresentationFormat>Widescreen</PresentationFormat>
  <Paragraphs>34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Garamond</vt:lpstr>
      <vt:lpstr>Times New Roman</vt:lpstr>
      <vt:lpstr>Office Theme</vt:lpstr>
      <vt:lpstr>Who Am I?</vt:lpstr>
      <vt:lpstr>PowerPoint Presentation</vt:lpstr>
      <vt:lpstr>PowerPoint Presentation</vt:lpstr>
      <vt:lpstr>Who Am I?</vt:lpstr>
      <vt:lpstr>PowerPoint Presentation</vt:lpstr>
      <vt:lpstr>Who Am  I?</vt:lpstr>
      <vt:lpstr>PowerPoint Presentation</vt:lpstr>
      <vt:lpstr>Who Am I?</vt:lpstr>
      <vt:lpstr>PowerPoint Presentation</vt:lpstr>
      <vt:lpstr>Who Am I?</vt:lpstr>
      <vt:lpstr>PowerPoint Presentation</vt:lpstr>
      <vt:lpstr>Who Am I?</vt:lpstr>
      <vt:lpstr>PowerPoint Presentation</vt:lpstr>
    </vt:vector>
  </TitlesOfParts>
  <Company>PCSS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Am I?</dc:title>
  <dc:creator>Debi Taylor</dc:creator>
  <cp:lastModifiedBy>Debi Taylor</cp:lastModifiedBy>
  <cp:revision>3</cp:revision>
  <dcterms:created xsi:type="dcterms:W3CDTF">2017-10-17T11:52:58Z</dcterms:created>
  <dcterms:modified xsi:type="dcterms:W3CDTF">2017-10-17T12:56:27Z</dcterms:modified>
</cp:coreProperties>
</file>